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42" r:id="rId1"/>
  </p:sldMasterIdLst>
  <p:notesMasterIdLst>
    <p:notesMasterId r:id="rId19"/>
  </p:notesMasterIdLst>
  <p:handoutMasterIdLst>
    <p:handoutMasterId r:id="rId20"/>
  </p:handoutMasterIdLst>
  <p:sldIdLst>
    <p:sldId id="285" r:id="rId2"/>
    <p:sldId id="286" r:id="rId3"/>
    <p:sldId id="256" r:id="rId4"/>
    <p:sldId id="284" r:id="rId5"/>
    <p:sldId id="271" r:id="rId6"/>
    <p:sldId id="281" r:id="rId7"/>
    <p:sldId id="274" r:id="rId8"/>
    <p:sldId id="282" r:id="rId9"/>
    <p:sldId id="275" r:id="rId10"/>
    <p:sldId id="287" r:id="rId11"/>
    <p:sldId id="278" r:id="rId12"/>
    <p:sldId id="288" r:id="rId13"/>
    <p:sldId id="283" r:id="rId14"/>
    <p:sldId id="279" r:id="rId15"/>
    <p:sldId id="289" r:id="rId16"/>
    <p:sldId id="280" r:id="rId17"/>
    <p:sldId id="290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F8331A-043C-408B-B19D-2AA8F39C43A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C138587-D987-41C5-82E1-2D181B803388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Subject A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AAFA88-56B6-40DC-83AD-9EBFB8913008}" type="parTrans" cxnId="{4F410B87-6500-4838-AC59-3F43F4AD297D}">
      <dgm:prSet/>
      <dgm:spPr/>
      <dgm:t>
        <a:bodyPr/>
        <a:lstStyle/>
        <a:p>
          <a:endParaRPr lang="en-US"/>
        </a:p>
      </dgm:t>
    </dgm:pt>
    <dgm:pt modelId="{90949754-2063-453B-A31D-97E5557C6231}" type="sibTrans" cxnId="{4F410B87-6500-4838-AC59-3F43F4AD297D}">
      <dgm:prSet/>
      <dgm:spPr/>
      <dgm:t>
        <a:bodyPr/>
        <a:lstStyle/>
        <a:p>
          <a:endParaRPr lang="en-US"/>
        </a:p>
      </dgm:t>
    </dgm:pt>
    <dgm:pt modelId="{0A541FB4-3853-4BB5-A77D-DD51FB6EDEAD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Subject B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D13337-8F2C-4C5E-A6DD-5312D24B526D}" type="parTrans" cxnId="{E8542EC6-F6AF-4699-B96D-02A821F41052}">
      <dgm:prSet/>
      <dgm:spPr/>
      <dgm:t>
        <a:bodyPr/>
        <a:lstStyle/>
        <a:p>
          <a:endParaRPr lang="en-US"/>
        </a:p>
      </dgm:t>
    </dgm:pt>
    <dgm:pt modelId="{6A0D0D5C-F268-4E7B-A07F-A8A1F5C17AEF}" type="sibTrans" cxnId="{E8542EC6-F6AF-4699-B96D-02A821F41052}">
      <dgm:prSet/>
      <dgm:spPr/>
      <dgm:t>
        <a:bodyPr/>
        <a:lstStyle/>
        <a:p>
          <a:endParaRPr lang="en-US"/>
        </a:p>
      </dgm:t>
    </dgm:pt>
    <dgm:pt modelId="{8AA2CB6A-6155-4CF6-B3B6-BA16EE38A054}" type="pres">
      <dgm:prSet presAssocID="{4AF8331A-043C-408B-B19D-2AA8F39C43A1}" presName="Name0" presStyleCnt="0">
        <dgm:presLayoutVars>
          <dgm:dir/>
          <dgm:animLvl val="lvl"/>
          <dgm:resizeHandles val="exact"/>
        </dgm:presLayoutVars>
      </dgm:prSet>
      <dgm:spPr/>
    </dgm:pt>
    <dgm:pt modelId="{7E333035-9116-4D66-928A-B854C0AB60E6}" type="pres">
      <dgm:prSet presAssocID="{0C138587-D987-41C5-82E1-2D181B803388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D470B-C21F-4874-8C69-4074CA23301B}" type="pres">
      <dgm:prSet presAssocID="{90949754-2063-453B-A31D-97E5557C6231}" presName="parTxOnlySpace" presStyleCnt="0"/>
      <dgm:spPr/>
    </dgm:pt>
    <dgm:pt modelId="{16DD566E-013A-4D8C-ACE0-0B70CF144F66}" type="pres">
      <dgm:prSet presAssocID="{0A541FB4-3853-4BB5-A77D-DD51FB6EDEAD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410B87-6500-4838-AC59-3F43F4AD297D}" srcId="{4AF8331A-043C-408B-B19D-2AA8F39C43A1}" destId="{0C138587-D987-41C5-82E1-2D181B803388}" srcOrd="0" destOrd="0" parTransId="{4DAAFA88-56B6-40DC-83AD-9EBFB8913008}" sibTransId="{90949754-2063-453B-A31D-97E5557C6231}"/>
    <dgm:cxn modelId="{BA2F10EA-0604-4871-98B7-FB7FE6330243}" type="presOf" srcId="{0C138587-D987-41C5-82E1-2D181B803388}" destId="{7E333035-9116-4D66-928A-B854C0AB60E6}" srcOrd="0" destOrd="0" presId="urn:microsoft.com/office/officeart/2005/8/layout/chevron1"/>
    <dgm:cxn modelId="{E8542EC6-F6AF-4699-B96D-02A821F41052}" srcId="{4AF8331A-043C-408B-B19D-2AA8F39C43A1}" destId="{0A541FB4-3853-4BB5-A77D-DD51FB6EDEAD}" srcOrd="1" destOrd="0" parTransId="{32D13337-8F2C-4C5E-A6DD-5312D24B526D}" sibTransId="{6A0D0D5C-F268-4E7B-A07F-A8A1F5C17AEF}"/>
    <dgm:cxn modelId="{DA8D8819-9E59-483C-A2C7-2001BCE3ADA8}" type="presOf" srcId="{4AF8331A-043C-408B-B19D-2AA8F39C43A1}" destId="{8AA2CB6A-6155-4CF6-B3B6-BA16EE38A054}" srcOrd="0" destOrd="0" presId="urn:microsoft.com/office/officeart/2005/8/layout/chevron1"/>
    <dgm:cxn modelId="{50F3A5B6-D880-4B07-A420-B912208BF74D}" type="presOf" srcId="{0A541FB4-3853-4BB5-A77D-DD51FB6EDEAD}" destId="{16DD566E-013A-4D8C-ACE0-0B70CF144F66}" srcOrd="0" destOrd="0" presId="urn:microsoft.com/office/officeart/2005/8/layout/chevron1"/>
    <dgm:cxn modelId="{AFA5027F-C3B3-4F5B-BDFE-4E3A0A6A16CA}" type="presParOf" srcId="{8AA2CB6A-6155-4CF6-B3B6-BA16EE38A054}" destId="{7E333035-9116-4D66-928A-B854C0AB60E6}" srcOrd="0" destOrd="0" presId="urn:microsoft.com/office/officeart/2005/8/layout/chevron1"/>
    <dgm:cxn modelId="{5A8B94AB-020C-4193-9D7A-1173141243F6}" type="presParOf" srcId="{8AA2CB6A-6155-4CF6-B3B6-BA16EE38A054}" destId="{824D470B-C21F-4874-8C69-4074CA23301B}" srcOrd="1" destOrd="0" presId="urn:microsoft.com/office/officeart/2005/8/layout/chevron1"/>
    <dgm:cxn modelId="{C63C4FD4-DA1D-495C-B8B2-98A02E83BFB8}" type="presParOf" srcId="{8AA2CB6A-6155-4CF6-B3B6-BA16EE38A054}" destId="{16DD566E-013A-4D8C-ACE0-0B70CF144F6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F8331A-043C-408B-B19D-2AA8F39C43A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C138587-D987-41C5-82E1-2D181B803388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McDonalds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Flavor</a:t>
          </a:r>
          <a:b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</a:t>
          </a:r>
          <a:b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Environment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AAFA88-56B6-40DC-83AD-9EBFB8913008}" type="parTrans" cxnId="{4F410B87-6500-4838-AC59-3F43F4AD297D}">
      <dgm:prSet/>
      <dgm:spPr/>
      <dgm:t>
        <a:bodyPr/>
        <a:lstStyle/>
        <a:p>
          <a:endParaRPr lang="en-US"/>
        </a:p>
      </dgm:t>
    </dgm:pt>
    <dgm:pt modelId="{90949754-2063-453B-A31D-97E5557C6231}" type="sibTrans" cxnId="{4F410B87-6500-4838-AC59-3F43F4AD297D}">
      <dgm:prSet/>
      <dgm:spPr/>
      <dgm:t>
        <a:bodyPr/>
        <a:lstStyle/>
        <a:p>
          <a:endParaRPr lang="en-US"/>
        </a:p>
      </dgm:t>
    </dgm:pt>
    <dgm:pt modelId="{0A541FB4-3853-4BB5-A77D-DD51FB6EDEAD}">
      <dgm:prSet phldrT="[Text]"/>
      <dgm:spPr>
        <a:solidFill>
          <a:srgbClr val="FF6600"/>
        </a:solidFill>
      </dgm:spPr>
      <dgm:t>
        <a:bodyPr/>
        <a:lstStyle/>
        <a:p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Burger King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Flavor</a:t>
          </a:r>
          <a:b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</a:t>
          </a:r>
          <a:b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Environment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D13337-8F2C-4C5E-A6DD-5312D24B526D}" type="parTrans" cxnId="{E8542EC6-F6AF-4699-B96D-02A821F41052}">
      <dgm:prSet/>
      <dgm:spPr/>
      <dgm:t>
        <a:bodyPr/>
        <a:lstStyle/>
        <a:p>
          <a:endParaRPr lang="en-US"/>
        </a:p>
      </dgm:t>
    </dgm:pt>
    <dgm:pt modelId="{6A0D0D5C-F268-4E7B-A07F-A8A1F5C17AEF}" type="sibTrans" cxnId="{E8542EC6-F6AF-4699-B96D-02A821F41052}">
      <dgm:prSet/>
      <dgm:spPr/>
      <dgm:t>
        <a:bodyPr/>
        <a:lstStyle/>
        <a:p>
          <a:endParaRPr lang="en-US"/>
        </a:p>
      </dgm:t>
    </dgm:pt>
    <dgm:pt modelId="{8AA2CB6A-6155-4CF6-B3B6-BA16EE38A054}" type="pres">
      <dgm:prSet presAssocID="{4AF8331A-043C-408B-B19D-2AA8F39C43A1}" presName="Name0" presStyleCnt="0">
        <dgm:presLayoutVars>
          <dgm:dir/>
          <dgm:animLvl val="lvl"/>
          <dgm:resizeHandles val="exact"/>
        </dgm:presLayoutVars>
      </dgm:prSet>
      <dgm:spPr/>
    </dgm:pt>
    <dgm:pt modelId="{7E333035-9116-4D66-928A-B854C0AB60E6}" type="pres">
      <dgm:prSet presAssocID="{0C138587-D987-41C5-82E1-2D181B803388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D470B-C21F-4874-8C69-4074CA23301B}" type="pres">
      <dgm:prSet presAssocID="{90949754-2063-453B-A31D-97E5557C6231}" presName="parTxOnlySpace" presStyleCnt="0"/>
      <dgm:spPr/>
    </dgm:pt>
    <dgm:pt modelId="{16DD566E-013A-4D8C-ACE0-0B70CF144F66}" type="pres">
      <dgm:prSet presAssocID="{0A541FB4-3853-4BB5-A77D-DD51FB6EDEAD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6A4022-9337-4F82-8EEE-58C596B2899F}" type="presOf" srcId="{0C138587-D987-41C5-82E1-2D181B803388}" destId="{7E333035-9116-4D66-928A-B854C0AB60E6}" srcOrd="0" destOrd="0" presId="urn:microsoft.com/office/officeart/2005/8/layout/chevron1"/>
    <dgm:cxn modelId="{139AF654-A3F7-4F23-91B2-369FE42718FA}" type="presOf" srcId="{0A541FB4-3853-4BB5-A77D-DD51FB6EDEAD}" destId="{16DD566E-013A-4D8C-ACE0-0B70CF144F66}" srcOrd="0" destOrd="0" presId="urn:microsoft.com/office/officeart/2005/8/layout/chevron1"/>
    <dgm:cxn modelId="{4F410B87-6500-4838-AC59-3F43F4AD297D}" srcId="{4AF8331A-043C-408B-B19D-2AA8F39C43A1}" destId="{0C138587-D987-41C5-82E1-2D181B803388}" srcOrd="0" destOrd="0" parTransId="{4DAAFA88-56B6-40DC-83AD-9EBFB8913008}" sibTransId="{90949754-2063-453B-A31D-97E5557C6231}"/>
    <dgm:cxn modelId="{EF87C189-ABA7-471E-9669-DDBA13434038}" type="presOf" srcId="{4AF8331A-043C-408B-B19D-2AA8F39C43A1}" destId="{8AA2CB6A-6155-4CF6-B3B6-BA16EE38A054}" srcOrd="0" destOrd="0" presId="urn:microsoft.com/office/officeart/2005/8/layout/chevron1"/>
    <dgm:cxn modelId="{E8542EC6-F6AF-4699-B96D-02A821F41052}" srcId="{4AF8331A-043C-408B-B19D-2AA8F39C43A1}" destId="{0A541FB4-3853-4BB5-A77D-DD51FB6EDEAD}" srcOrd="1" destOrd="0" parTransId="{32D13337-8F2C-4C5E-A6DD-5312D24B526D}" sibTransId="{6A0D0D5C-F268-4E7B-A07F-A8A1F5C17AEF}"/>
    <dgm:cxn modelId="{649D7022-F5E5-4A6C-B17E-BAD710AFDE8B}" type="presParOf" srcId="{8AA2CB6A-6155-4CF6-B3B6-BA16EE38A054}" destId="{7E333035-9116-4D66-928A-B854C0AB60E6}" srcOrd="0" destOrd="0" presId="urn:microsoft.com/office/officeart/2005/8/layout/chevron1"/>
    <dgm:cxn modelId="{3A98EF36-F759-41B5-B6EF-60F3CAC3F27F}" type="presParOf" srcId="{8AA2CB6A-6155-4CF6-B3B6-BA16EE38A054}" destId="{824D470B-C21F-4874-8C69-4074CA23301B}" srcOrd="1" destOrd="0" presId="urn:microsoft.com/office/officeart/2005/8/layout/chevron1"/>
    <dgm:cxn modelId="{210A16D5-1EE9-4E0E-897D-DD98A0604EA0}" type="presParOf" srcId="{8AA2CB6A-6155-4CF6-B3B6-BA16EE38A054}" destId="{16DD566E-013A-4D8C-ACE0-0B70CF144F6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DE6FC1-BDEF-4538-BF3E-BD40E98BD7C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2407208-D4CC-40BB-9909-FA1AD217A83B}">
      <dgm:prSet phldrT="[Text]"/>
      <dgm:spPr/>
      <dgm:t>
        <a:bodyPr/>
        <a:lstStyle/>
        <a:p>
          <a:r>
            <a:rPr lang="en-US" b="1" dirty="0" smtClean="0"/>
            <a:t>Feature 1</a:t>
          </a:r>
          <a:endParaRPr lang="en-US" b="1" dirty="0"/>
        </a:p>
      </dgm:t>
    </dgm:pt>
    <dgm:pt modelId="{9E287B85-6650-458A-A1C3-BA5C8CBC10B7}" type="parTrans" cxnId="{C6AC6A4E-1840-49A6-8403-9FF184C203BA}">
      <dgm:prSet/>
      <dgm:spPr/>
      <dgm:t>
        <a:bodyPr/>
        <a:lstStyle/>
        <a:p>
          <a:endParaRPr lang="en-US"/>
        </a:p>
      </dgm:t>
    </dgm:pt>
    <dgm:pt modelId="{3677B177-AB73-4904-BFE2-151273EAED0A}" type="sibTrans" cxnId="{C6AC6A4E-1840-49A6-8403-9FF184C203BA}">
      <dgm:prSet/>
      <dgm:spPr/>
      <dgm:t>
        <a:bodyPr/>
        <a:lstStyle/>
        <a:p>
          <a:endParaRPr lang="en-US"/>
        </a:p>
      </dgm:t>
    </dgm:pt>
    <dgm:pt modelId="{88779F96-0C84-4D92-881C-EBE0C67A3BF7}">
      <dgm:prSet phldrT="[Text]"/>
      <dgm:spPr/>
      <dgm:t>
        <a:bodyPr/>
        <a:lstStyle/>
        <a:p>
          <a:r>
            <a:rPr lang="en-US" b="1" dirty="0" smtClean="0"/>
            <a:t>Feature 2</a:t>
          </a:r>
          <a:endParaRPr lang="en-US" b="1" dirty="0"/>
        </a:p>
      </dgm:t>
    </dgm:pt>
    <dgm:pt modelId="{E7EB31FD-9C49-46E7-91A2-EEE9BFC88059}" type="parTrans" cxnId="{A6807BDE-53D7-4B25-8BE8-658B3A856110}">
      <dgm:prSet/>
      <dgm:spPr/>
      <dgm:t>
        <a:bodyPr/>
        <a:lstStyle/>
        <a:p>
          <a:endParaRPr lang="en-US"/>
        </a:p>
      </dgm:t>
    </dgm:pt>
    <dgm:pt modelId="{E369F654-F767-4DB2-AA4E-A24C20498BA1}" type="sibTrans" cxnId="{A6807BDE-53D7-4B25-8BE8-658B3A856110}">
      <dgm:prSet/>
      <dgm:spPr/>
      <dgm:t>
        <a:bodyPr/>
        <a:lstStyle/>
        <a:p>
          <a:endParaRPr lang="en-US"/>
        </a:p>
      </dgm:t>
    </dgm:pt>
    <dgm:pt modelId="{5819F9CB-219C-4989-9409-8EBE6B5BB742}">
      <dgm:prSet phldrT="[Text]"/>
      <dgm:spPr/>
      <dgm:t>
        <a:bodyPr/>
        <a:lstStyle/>
        <a:p>
          <a:r>
            <a:rPr lang="en-US" b="1" dirty="0" smtClean="0"/>
            <a:t>Feature 3</a:t>
          </a:r>
          <a:endParaRPr lang="en-US" b="1" dirty="0"/>
        </a:p>
      </dgm:t>
    </dgm:pt>
    <dgm:pt modelId="{FB0EF81F-6043-4900-B08C-0196BAD413B9}" type="parTrans" cxnId="{D587F487-20BB-4B9F-985E-A63AA28599D5}">
      <dgm:prSet/>
      <dgm:spPr/>
      <dgm:t>
        <a:bodyPr/>
        <a:lstStyle/>
        <a:p>
          <a:endParaRPr lang="en-US"/>
        </a:p>
      </dgm:t>
    </dgm:pt>
    <dgm:pt modelId="{BDD91D16-2CF9-46CD-9C17-EE5013AF366D}" type="sibTrans" cxnId="{D587F487-20BB-4B9F-985E-A63AA28599D5}">
      <dgm:prSet/>
      <dgm:spPr/>
      <dgm:t>
        <a:bodyPr/>
        <a:lstStyle/>
        <a:p>
          <a:endParaRPr lang="en-US"/>
        </a:p>
      </dgm:t>
    </dgm:pt>
    <dgm:pt modelId="{4646D961-D1FE-4231-9CA0-9EFFF5C56DDC}" type="pres">
      <dgm:prSet presAssocID="{52DE6FC1-BDEF-4538-BF3E-BD40E98BD7C5}" presName="Name0" presStyleCnt="0">
        <dgm:presLayoutVars>
          <dgm:dir/>
          <dgm:animLvl val="lvl"/>
          <dgm:resizeHandles val="exact"/>
        </dgm:presLayoutVars>
      </dgm:prSet>
      <dgm:spPr/>
    </dgm:pt>
    <dgm:pt modelId="{0462C4CD-85DD-4F28-AA5D-D0E939791A50}" type="pres">
      <dgm:prSet presAssocID="{D2407208-D4CC-40BB-9909-FA1AD217A83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67CCDE5-BD50-4983-A937-D4EF54F790E7}" type="pres">
      <dgm:prSet presAssocID="{3677B177-AB73-4904-BFE2-151273EAED0A}" presName="parTxOnlySpace" presStyleCnt="0"/>
      <dgm:spPr/>
    </dgm:pt>
    <dgm:pt modelId="{F73DA463-AFC1-4DF9-BF2A-E8921B746DA9}" type="pres">
      <dgm:prSet presAssocID="{88779F96-0C84-4D92-881C-EBE0C67A3BF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F9E146F-A6B8-4176-9EBF-95BAFAE0D944}" type="pres">
      <dgm:prSet presAssocID="{E369F654-F767-4DB2-AA4E-A24C20498BA1}" presName="parTxOnlySpace" presStyleCnt="0"/>
      <dgm:spPr/>
    </dgm:pt>
    <dgm:pt modelId="{3388D5B4-028A-4D60-9664-16898A263480}" type="pres">
      <dgm:prSet presAssocID="{5819F9CB-219C-4989-9409-8EBE6B5BB74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E7E4BB-6A66-4511-97EC-825D9A66C806}" type="presOf" srcId="{D2407208-D4CC-40BB-9909-FA1AD217A83B}" destId="{0462C4CD-85DD-4F28-AA5D-D0E939791A50}" srcOrd="0" destOrd="0" presId="urn:microsoft.com/office/officeart/2005/8/layout/chevron1"/>
    <dgm:cxn modelId="{8AFF3317-8743-45D0-B552-6F718EB9F6E6}" type="presOf" srcId="{52DE6FC1-BDEF-4538-BF3E-BD40E98BD7C5}" destId="{4646D961-D1FE-4231-9CA0-9EFFF5C56DDC}" srcOrd="0" destOrd="0" presId="urn:microsoft.com/office/officeart/2005/8/layout/chevron1"/>
    <dgm:cxn modelId="{B16DE0B3-8674-4E2D-8530-97BD1EB019C8}" type="presOf" srcId="{88779F96-0C84-4D92-881C-EBE0C67A3BF7}" destId="{F73DA463-AFC1-4DF9-BF2A-E8921B746DA9}" srcOrd="0" destOrd="0" presId="urn:microsoft.com/office/officeart/2005/8/layout/chevron1"/>
    <dgm:cxn modelId="{C6AC6A4E-1840-49A6-8403-9FF184C203BA}" srcId="{52DE6FC1-BDEF-4538-BF3E-BD40E98BD7C5}" destId="{D2407208-D4CC-40BB-9909-FA1AD217A83B}" srcOrd="0" destOrd="0" parTransId="{9E287B85-6650-458A-A1C3-BA5C8CBC10B7}" sibTransId="{3677B177-AB73-4904-BFE2-151273EAED0A}"/>
    <dgm:cxn modelId="{A6807BDE-53D7-4B25-8BE8-658B3A856110}" srcId="{52DE6FC1-BDEF-4538-BF3E-BD40E98BD7C5}" destId="{88779F96-0C84-4D92-881C-EBE0C67A3BF7}" srcOrd="1" destOrd="0" parTransId="{E7EB31FD-9C49-46E7-91A2-EEE9BFC88059}" sibTransId="{E369F654-F767-4DB2-AA4E-A24C20498BA1}"/>
    <dgm:cxn modelId="{6F43B89C-C39D-435C-8053-A5D8206C76F0}" type="presOf" srcId="{5819F9CB-219C-4989-9409-8EBE6B5BB742}" destId="{3388D5B4-028A-4D60-9664-16898A263480}" srcOrd="0" destOrd="0" presId="urn:microsoft.com/office/officeart/2005/8/layout/chevron1"/>
    <dgm:cxn modelId="{D587F487-20BB-4B9F-985E-A63AA28599D5}" srcId="{52DE6FC1-BDEF-4538-BF3E-BD40E98BD7C5}" destId="{5819F9CB-219C-4989-9409-8EBE6B5BB742}" srcOrd="2" destOrd="0" parTransId="{FB0EF81F-6043-4900-B08C-0196BAD413B9}" sibTransId="{BDD91D16-2CF9-46CD-9C17-EE5013AF366D}"/>
    <dgm:cxn modelId="{F6A0685C-A70E-4C68-885C-C9DB2F728C2B}" type="presParOf" srcId="{4646D961-D1FE-4231-9CA0-9EFFF5C56DDC}" destId="{0462C4CD-85DD-4F28-AA5D-D0E939791A50}" srcOrd="0" destOrd="0" presId="urn:microsoft.com/office/officeart/2005/8/layout/chevron1"/>
    <dgm:cxn modelId="{06608C43-573F-4CE2-A8A0-2A363097FA00}" type="presParOf" srcId="{4646D961-D1FE-4231-9CA0-9EFFF5C56DDC}" destId="{867CCDE5-BD50-4983-A937-D4EF54F790E7}" srcOrd="1" destOrd="0" presId="urn:microsoft.com/office/officeart/2005/8/layout/chevron1"/>
    <dgm:cxn modelId="{307F13AF-7770-41C5-9D7D-FA26C54E0286}" type="presParOf" srcId="{4646D961-D1FE-4231-9CA0-9EFFF5C56DDC}" destId="{F73DA463-AFC1-4DF9-BF2A-E8921B746DA9}" srcOrd="2" destOrd="0" presId="urn:microsoft.com/office/officeart/2005/8/layout/chevron1"/>
    <dgm:cxn modelId="{F11BE114-802C-4147-A0BF-D285E4CB0867}" type="presParOf" srcId="{4646D961-D1FE-4231-9CA0-9EFFF5C56DDC}" destId="{FF9E146F-A6B8-4176-9EBF-95BAFAE0D944}" srcOrd="3" destOrd="0" presId="urn:microsoft.com/office/officeart/2005/8/layout/chevron1"/>
    <dgm:cxn modelId="{5B890738-1E88-4DC0-9590-A68BAA1628C1}" type="presParOf" srcId="{4646D961-D1FE-4231-9CA0-9EFFF5C56DDC}" destId="{3388D5B4-028A-4D60-9664-16898A26348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DE6FC1-BDEF-4538-BF3E-BD40E98BD7C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2407208-D4CC-40BB-9909-FA1AD217A83B}">
      <dgm:prSet phldrT="[Text]"/>
      <dgm:spPr>
        <a:solidFill>
          <a:srgbClr val="FF0000"/>
        </a:solidFill>
      </dgm:spPr>
      <dgm:t>
        <a:bodyPr/>
        <a:lstStyle/>
        <a:p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Flavor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McDonalds</a:t>
          </a:r>
          <a:br>
            <a:rPr lang="en-US" b="1" dirty="0" smtClean="0"/>
          </a:br>
          <a:r>
            <a:rPr lang="en-US" b="1" dirty="0" smtClean="0"/>
            <a:t>Burger King</a:t>
          </a:r>
          <a:endParaRPr lang="en-US" b="1" dirty="0"/>
        </a:p>
      </dgm:t>
    </dgm:pt>
    <dgm:pt modelId="{9E287B85-6650-458A-A1C3-BA5C8CBC10B7}" type="parTrans" cxnId="{C6AC6A4E-1840-49A6-8403-9FF184C203BA}">
      <dgm:prSet/>
      <dgm:spPr/>
      <dgm:t>
        <a:bodyPr/>
        <a:lstStyle/>
        <a:p>
          <a:endParaRPr lang="en-US"/>
        </a:p>
      </dgm:t>
    </dgm:pt>
    <dgm:pt modelId="{3677B177-AB73-4904-BFE2-151273EAED0A}" type="sibTrans" cxnId="{C6AC6A4E-1840-49A6-8403-9FF184C203BA}">
      <dgm:prSet/>
      <dgm:spPr/>
      <dgm:t>
        <a:bodyPr/>
        <a:lstStyle/>
        <a:p>
          <a:endParaRPr lang="en-US"/>
        </a:p>
      </dgm:t>
    </dgm:pt>
    <dgm:pt modelId="{88779F96-0C84-4D92-881C-EBE0C67A3BF7}">
      <dgm:prSet phldrT="[Text]"/>
      <dgm:spPr>
        <a:solidFill>
          <a:srgbClr val="FF6600"/>
        </a:solidFill>
      </dgm:spPr>
      <dgm:t>
        <a:bodyPr/>
        <a:lstStyle/>
        <a:p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</a:t>
          </a:r>
          <a:b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b="1" u="none" dirty="0" smtClean="0">
              <a:effectLst/>
            </a:rPr>
            <a:t>McDonalds</a:t>
          </a:r>
          <a:br>
            <a:rPr lang="en-US" b="1" u="none" dirty="0" smtClean="0">
              <a:effectLst/>
            </a:rPr>
          </a:br>
          <a:r>
            <a:rPr lang="en-US" b="1" u="none" dirty="0" smtClean="0">
              <a:effectLst/>
            </a:rPr>
            <a:t>Burger King</a:t>
          </a:r>
          <a:endParaRPr lang="en-US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EB31FD-9C49-46E7-91A2-EEE9BFC88059}" type="parTrans" cxnId="{A6807BDE-53D7-4B25-8BE8-658B3A856110}">
      <dgm:prSet/>
      <dgm:spPr/>
      <dgm:t>
        <a:bodyPr/>
        <a:lstStyle/>
        <a:p>
          <a:endParaRPr lang="en-US"/>
        </a:p>
      </dgm:t>
    </dgm:pt>
    <dgm:pt modelId="{E369F654-F767-4DB2-AA4E-A24C20498BA1}" type="sibTrans" cxnId="{A6807BDE-53D7-4B25-8BE8-658B3A856110}">
      <dgm:prSet/>
      <dgm:spPr/>
      <dgm:t>
        <a:bodyPr/>
        <a:lstStyle/>
        <a:p>
          <a:endParaRPr lang="en-US"/>
        </a:p>
      </dgm:t>
    </dgm:pt>
    <dgm:pt modelId="{5819F9CB-219C-4989-9409-8EBE6B5BB742}">
      <dgm:prSet phldrT="[Text]"/>
      <dgm:spPr>
        <a:solidFill>
          <a:srgbClr val="7030A0"/>
        </a:solidFill>
      </dgm:spPr>
      <dgm:t>
        <a:bodyPr/>
        <a:lstStyle/>
        <a:p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Environment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McDonalds</a:t>
          </a:r>
          <a:br>
            <a:rPr lang="en-US" b="1" dirty="0" smtClean="0"/>
          </a:br>
          <a:r>
            <a:rPr lang="en-US" b="1" dirty="0" smtClean="0"/>
            <a:t>Burger King </a:t>
          </a:r>
          <a:endParaRPr lang="en-US" b="1" dirty="0"/>
        </a:p>
      </dgm:t>
    </dgm:pt>
    <dgm:pt modelId="{FB0EF81F-6043-4900-B08C-0196BAD413B9}" type="parTrans" cxnId="{D587F487-20BB-4B9F-985E-A63AA28599D5}">
      <dgm:prSet/>
      <dgm:spPr/>
      <dgm:t>
        <a:bodyPr/>
        <a:lstStyle/>
        <a:p>
          <a:endParaRPr lang="en-US"/>
        </a:p>
      </dgm:t>
    </dgm:pt>
    <dgm:pt modelId="{BDD91D16-2CF9-46CD-9C17-EE5013AF366D}" type="sibTrans" cxnId="{D587F487-20BB-4B9F-985E-A63AA28599D5}">
      <dgm:prSet/>
      <dgm:spPr/>
      <dgm:t>
        <a:bodyPr/>
        <a:lstStyle/>
        <a:p>
          <a:endParaRPr lang="en-US"/>
        </a:p>
      </dgm:t>
    </dgm:pt>
    <dgm:pt modelId="{4646D961-D1FE-4231-9CA0-9EFFF5C56DDC}" type="pres">
      <dgm:prSet presAssocID="{52DE6FC1-BDEF-4538-BF3E-BD40E98BD7C5}" presName="Name0" presStyleCnt="0">
        <dgm:presLayoutVars>
          <dgm:dir/>
          <dgm:animLvl val="lvl"/>
          <dgm:resizeHandles val="exact"/>
        </dgm:presLayoutVars>
      </dgm:prSet>
      <dgm:spPr/>
    </dgm:pt>
    <dgm:pt modelId="{0462C4CD-85DD-4F28-AA5D-D0E939791A50}" type="pres">
      <dgm:prSet presAssocID="{D2407208-D4CC-40BB-9909-FA1AD217A83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7CCDE5-BD50-4983-A937-D4EF54F790E7}" type="pres">
      <dgm:prSet presAssocID="{3677B177-AB73-4904-BFE2-151273EAED0A}" presName="parTxOnlySpace" presStyleCnt="0"/>
      <dgm:spPr/>
    </dgm:pt>
    <dgm:pt modelId="{F73DA463-AFC1-4DF9-BF2A-E8921B746DA9}" type="pres">
      <dgm:prSet presAssocID="{88779F96-0C84-4D92-881C-EBE0C67A3BF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9E146F-A6B8-4176-9EBF-95BAFAE0D944}" type="pres">
      <dgm:prSet presAssocID="{E369F654-F767-4DB2-AA4E-A24C20498BA1}" presName="parTxOnlySpace" presStyleCnt="0"/>
      <dgm:spPr/>
    </dgm:pt>
    <dgm:pt modelId="{3388D5B4-028A-4D60-9664-16898A263480}" type="pres">
      <dgm:prSet presAssocID="{5819F9CB-219C-4989-9409-8EBE6B5BB74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A17C4E-3E3B-481E-BFB0-C3F295450A02}" type="presOf" srcId="{88779F96-0C84-4D92-881C-EBE0C67A3BF7}" destId="{F73DA463-AFC1-4DF9-BF2A-E8921B746DA9}" srcOrd="0" destOrd="0" presId="urn:microsoft.com/office/officeart/2005/8/layout/chevron1"/>
    <dgm:cxn modelId="{C6AC6A4E-1840-49A6-8403-9FF184C203BA}" srcId="{52DE6FC1-BDEF-4538-BF3E-BD40E98BD7C5}" destId="{D2407208-D4CC-40BB-9909-FA1AD217A83B}" srcOrd="0" destOrd="0" parTransId="{9E287B85-6650-458A-A1C3-BA5C8CBC10B7}" sibTransId="{3677B177-AB73-4904-BFE2-151273EAED0A}"/>
    <dgm:cxn modelId="{A6807BDE-53D7-4B25-8BE8-658B3A856110}" srcId="{52DE6FC1-BDEF-4538-BF3E-BD40E98BD7C5}" destId="{88779F96-0C84-4D92-881C-EBE0C67A3BF7}" srcOrd="1" destOrd="0" parTransId="{E7EB31FD-9C49-46E7-91A2-EEE9BFC88059}" sibTransId="{E369F654-F767-4DB2-AA4E-A24C20498BA1}"/>
    <dgm:cxn modelId="{D3B980A3-3022-4481-95AC-E630B809BEA9}" type="presOf" srcId="{5819F9CB-219C-4989-9409-8EBE6B5BB742}" destId="{3388D5B4-028A-4D60-9664-16898A263480}" srcOrd="0" destOrd="0" presId="urn:microsoft.com/office/officeart/2005/8/layout/chevron1"/>
    <dgm:cxn modelId="{AAA85E34-3CCB-4A39-A935-D88F3E132FBA}" type="presOf" srcId="{D2407208-D4CC-40BB-9909-FA1AD217A83B}" destId="{0462C4CD-85DD-4F28-AA5D-D0E939791A50}" srcOrd="0" destOrd="0" presId="urn:microsoft.com/office/officeart/2005/8/layout/chevron1"/>
    <dgm:cxn modelId="{D587F487-20BB-4B9F-985E-A63AA28599D5}" srcId="{52DE6FC1-BDEF-4538-BF3E-BD40E98BD7C5}" destId="{5819F9CB-219C-4989-9409-8EBE6B5BB742}" srcOrd="2" destOrd="0" parTransId="{FB0EF81F-6043-4900-B08C-0196BAD413B9}" sibTransId="{BDD91D16-2CF9-46CD-9C17-EE5013AF366D}"/>
    <dgm:cxn modelId="{2C0309BE-FDA4-459B-87DB-29FCA54DD0F1}" type="presOf" srcId="{52DE6FC1-BDEF-4538-BF3E-BD40E98BD7C5}" destId="{4646D961-D1FE-4231-9CA0-9EFFF5C56DDC}" srcOrd="0" destOrd="0" presId="urn:microsoft.com/office/officeart/2005/8/layout/chevron1"/>
    <dgm:cxn modelId="{EC6A8B25-2CB7-4A8F-BDE3-4847C1297975}" type="presParOf" srcId="{4646D961-D1FE-4231-9CA0-9EFFF5C56DDC}" destId="{0462C4CD-85DD-4F28-AA5D-D0E939791A50}" srcOrd="0" destOrd="0" presId="urn:microsoft.com/office/officeart/2005/8/layout/chevron1"/>
    <dgm:cxn modelId="{13331057-472D-4BBC-8F37-51A523A31489}" type="presParOf" srcId="{4646D961-D1FE-4231-9CA0-9EFFF5C56DDC}" destId="{867CCDE5-BD50-4983-A937-D4EF54F790E7}" srcOrd="1" destOrd="0" presId="urn:microsoft.com/office/officeart/2005/8/layout/chevron1"/>
    <dgm:cxn modelId="{5865EDDD-ABC8-4A05-B3C9-E8F16FE4C94C}" type="presParOf" srcId="{4646D961-D1FE-4231-9CA0-9EFFF5C56DDC}" destId="{F73DA463-AFC1-4DF9-BF2A-E8921B746DA9}" srcOrd="2" destOrd="0" presId="urn:microsoft.com/office/officeart/2005/8/layout/chevron1"/>
    <dgm:cxn modelId="{FF37EDBA-F00E-49B5-B7E5-40A7D03CFABE}" type="presParOf" srcId="{4646D961-D1FE-4231-9CA0-9EFFF5C56DDC}" destId="{FF9E146F-A6B8-4176-9EBF-95BAFAE0D944}" srcOrd="3" destOrd="0" presId="urn:microsoft.com/office/officeart/2005/8/layout/chevron1"/>
    <dgm:cxn modelId="{7D225E6B-D7AA-4923-A319-DFA08ABD0AF1}" type="presParOf" srcId="{4646D961-D1FE-4231-9CA0-9EFFF5C56DDC}" destId="{3388D5B4-028A-4D60-9664-16898A26348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33035-9116-4D66-928A-B854C0AB60E6}">
      <dsp:nvSpPr>
        <dsp:cNvPr id="0" name=""/>
        <dsp:cNvSpPr/>
      </dsp:nvSpPr>
      <dsp:spPr>
        <a:xfrm>
          <a:off x="5357" y="845343"/>
          <a:ext cx="3202781" cy="12811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19" tIns="49340" rIns="49340" bIns="4934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Subject A</a:t>
          </a:r>
          <a:endParaRPr lang="en-US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5913" y="845343"/>
        <a:ext cx="1921669" cy="1281112"/>
      </dsp:txXfrm>
    </dsp:sp>
    <dsp:sp modelId="{16DD566E-013A-4D8C-ACE0-0B70CF144F66}">
      <dsp:nvSpPr>
        <dsp:cNvPr id="0" name=""/>
        <dsp:cNvSpPr/>
      </dsp:nvSpPr>
      <dsp:spPr>
        <a:xfrm>
          <a:off x="2887860" y="845343"/>
          <a:ext cx="3202781" cy="12811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19" tIns="49340" rIns="49340" bIns="4934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Subject B</a:t>
          </a:r>
          <a:endParaRPr lang="en-US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8416" y="845343"/>
        <a:ext cx="1921669" cy="12811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33035-9116-4D66-928A-B854C0AB60E6}">
      <dsp:nvSpPr>
        <dsp:cNvPr id="0" name=""/>
        <dsp:cNvSpPr/>
      </dsp:nvSpPr>
      <dsp:spPr>
        <a:xfrm>
          <a:off x="6161" y="596860"/>
          <a:ext cx="3683198" cy="1473279"/>
        </a:xfrm>
        <a:prstGeom prst="chevron">
          <a:avLst/>
        </a:prstGeom>
        <a:solidFill>
          <a:schemeClr val="accent3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McDonalds</a:t>
          </a: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Flavor</a:t>
          </a:r>
          <a:b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</a:t>
          </a:r>
          <a:b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Environment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2801" y="596860"/>
        <a:ext cx="2209919" cy="1473279"/>
      </dsp:txXfrm>
    </dsp:sp>
    <dsp:sp modelId="{16DD566E-013A-4D8C-ACE0-0B70CF144F66}">
      <dsp:nvSpPr>
        <dsp:cNvPr id="0" name=""/>
        <dsp:cNvSpPr/>
      </dsp:nvSpPr>
      <dsp:spPr>
        <a:xfrm>
          <a:off x="3321040" y="596860"/>
          <a:ext cx="3683198" cy="1473279"/>
        </a:xfrm>
        <a:prstGeom prst="chevron">
          <a:avLst/>
        </a:prstGeom>
        <a:solidFill>
          <a:srgbClr val="FF66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Burger King</a:t>
          </a: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Flavor</a:t>
          </a:r>
          <a:b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</a:t>
          </a:r>
          <a:b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Environment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57680" y="596860"/>
        <a:ext cx="2209919" cy="14732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62C4CD-85DD-4F28-AA5D-D0E939791A50}">
      <dsp:nvSpPr>
        <dsp:cNvPr id="0" name=""/>
        <dsp:cNvSpPr/>
      </dsp:nvSpPr>
      <dsp:spPr>
        <a:xfrm>
          <a:off x="2187" y="1498912"/>
          <a:ext cx="2665437" cy="10661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41339" rIns="41339" bIns="41339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/>
            <a:t>Feature 1</a:t>
          </a:r>
          <a:endParaRPr lang="en-US" sz="3100" b="1" kern="1200" dirty="0"/>
        </a:p>
      </dsp:txBody>
      <dsp:txXfrm>
        <a:off x="535274" y="1498912"/>
        <a:ext cx="1599263" cy="1066174"/>
      </dsp:txXfrm>
    </dsp:sp>
    <dsp:sp modelId="{F73DA463-AFC1-4DF9-BF2A-E8921B746DA9}">
      <dsp:nvSpPr>
        <dsp:cNvPr id="0" name=""/>
        <dsp:cNvSpPr/>
      </dsp:nvSpPr>
      <dsp:spPr>
        <a:xfrm>
          <a:off x="2401081" y="1498912"/>
          <a:ext cx="2665437" cy="10661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41339" rIns="41339" bIns="41339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/>
            <a:t>Feature 2</a:t>
          </a:r>
          <a:endParaRPr lang="en-US" sz="3100" b="1" kern="1200" dirty="0"/>
        </a:p>
      </dsp:txBody>
      <dsp:txXfrm>
        <a:off x="2934168" y="1498912"/>
        <a:ext cx="1599263" cy="1066174"/>
      </dsp:txXfrm>
    </dsp:sp>
    <dsp:sp modelId="{3388D5B4-028A-4D60-9664-16898A263480}">
      <dsp:nvSpPr>
        <dsp:cNvPr id="0" name=""/>
        <dsp:cNvSpPr/>
      </dsp:nvSpPr>
      <dsp:spPr>
        <a:xfrm>
          <a:off x="4799974" y="1498912"/>
          <a:ext cx="2665437" cy="106617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41339" rIns="41339" bIns="41339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/>
            <a:t>Feature 3</a:t>
          </a:r>
          <a:endParaRPr lang="en-US" sz="3100" b="1" kern="1200" dirty="0"/>
        </a:p>
      </dsp:txBody>
      <dsp:txXfrm>
        <a:off x="5333061" y="1498912"/>
        <a:ext cx="1599263" cy="10661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62C4CD-85DD-4F28-AA5D-D0E939791A50}">
      <dsp:nvSpPr>
        <dsp:cNvPr id="0" name=""/>
        <dsp:cNvSpPr/>
      </dsp:nvSpPr>
      <dsp:spPr>
        <a:xfrm>
          <a:off x="2187" y="916235"/>
          <a:ext cx="2665437" cy="1066174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Flavor</a:t>
          </a:r>
          <a:r>
            <a:rPr lang="en-US" sz="1900" b="1" kern="1200" dirty="0" smtClean="0"/>
            <a:t/>
          </a:r>
          <a:br>
            <a:rPr lang="en-US" sz="1900" b="1" kern="1200" dirty="0" smtClean="0"/>
          </a:br>
          <a:r>
            <a:rPr lang="en-US" sz="1900" b="1" kern="1200" dirty="0" smtClean="0"/>
            <a:t>McDonalds</a:t>
          </a:r>
          <a:br>
            <a:rPr lang="en-US" sz="1900" b="1" kern="1200" dirty="0" smtClean="0"/>
          </a:br>
          <a:r>
            <a:rPr lang="en-US" sz="1900" b="1" kern="1200" dirty="0" smtClean="0"/>
            <a:t>Burger King</a:t>
          </a:r>
          <a:endParaRPr lang="en-US" sz="1900" b="1" kern="1200" dirty="0"/>
        </a:p>
      </dsp:txBody>
      <dsp:txXfrm>
        <a:off x="535274" y="916235"/>
        <a:ext cx="1599263" cy="1066174"/>
      </dsp:txXfrm>
    </dsp:sp>
    <dsp:sp modelId="{F73DA463-AFC1-4DF9-BF2A-E8921B746DA9}">
      <dsp:nvSpPr>
        <dsp:cNvPr id="0" name=""/>
        <dsp:cNvSpPr/>
      </dsp:nvSpPr>
      <dsp:spPr>
        <a:xfrm>
          <a:off x="2401081" y="916235"/>
          <a:ext cx="2665437" cy="1066174"/>
        </a:xfrm>
        <a:prstGeom prst="chevron">
          <a:avLst/>
        </a:prstGeom>
        <a:solidFill>
          <a:srgbClr val="FF66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</a:t>
          </a:r>
          <a:br>
            <a:rPr lang="en-US" sz="19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900" b="1" u="none" kern="1200" dirty="0" smtClean="0">
              <a:effectLst/>
            </a:rPr>
            <a:t>McDonalds</a:t>
          </a:r>
          <a:br>
            <a:rPr lang="en-US" sz="1900" b="1" u="none" kern="1200" dirty="0" smtClean="0">
              <a:effectLst/>
            </a:rPr>
          </a:br>
          <a:r>
            <a:rPr lang="en-US" sz="1900" b="1" u="none" kern="1200" dirty="0" smtClean="0">
              <a:effectLst/>
            </a:rPr>
            <a:t>Burger King</a:t>
          </a:r>
          <a:endParaRPr lang="en-US" sz="1900" b="1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34168" y="916235"/>
        <a:ext cx="1599263" cy="1066174"/>
      </dsp:txXfrm>
    </dsp:sp>
    <dsp:sp modelId="{3388D5B4-028A-4D60-9664-16898A263480}">
      <dsp:nvSpPr>
        <dsp:cNvPr id="0" name=""/>
        <dsp:cNvSpPr/>
      </dsp:nvSpPr>
      <dsp:spPr>
        <a:xfrm>
          <a:off x="4799974" y="916235"/>
          <a:ext cx="2665437" cy="1066174"/>
        </a:xfrm>
        <a:prstGeom prst="chevron">
          <a:avLst/>
        </a:prstGeom>
        <a:solidFill>
          <a:srgbClr val="7030A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Environment</a:t>
          </a:r>
          <a:r>
            <a:rPr lang="en-US" sz="1900" b="1" kern="1200" dirty="0" smtClean="0"/>
            <a:t/>
          </a:r>
          <a:br>
            <a:rPr lang="en-US" sz="1900" b="1" kern="1200" dirty="0" smtClean="0"/>
          </a:br>
          <a:r>
            <a:rPr lang="en-US" sz="1900" b="1" kern="1200" dirty="0" smtClean="0"/>
            <a:t>McDonalds</a:t>
          </a:r>
          <a:br>
            <a:rPr lang="en-US" sz="1900" b="1" kern="1200" dirty="0" smtClean="0"/>
          </a:br>
          <a:r>
            <a:rPr lang="en-US" sz="1900" b="1" kern="1200" dirty="0" smtClean="0"/>
            <a:t>Burger King </a:t>
          </a:r>
          <a:endParaRPr lang="en-US" sz="1900" b="1" kern="1200" dirty="0"/>
        </a:p>
      </dsp:txBody>
      <dsp:txXfrm>
        <a:off x="5333061" y="916235"/>
        <a:ext cx="1599263" cy="10661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B00A2B-ED99-45CF-89FD-4F055E5EE5D0}" type="datetime1">
              <a:rPr lang="en-US"/>
              <a:pPr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4ABE9C-FCF2-4F4B-93EA-EAD36274B1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6420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0CBAAC-88B8-4EED-926C-91D309BFC7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727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3B8C3C7-72EE-4D44-A308-43ED51868B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C9EE-06BF-423A-A646-964086CAE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5C2A9-5E4A-48E5-A302-7F2C066829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A2FAB-2CB9-4F39-981B-F92F0F5895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A333-B380-4696-8B70-D53286772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030E-F77F-4C35-A938-7AFE0CED7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A3F95-1C2C-47D6-9526-7DCF76F609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0354F-1B34-483F-93DE-1C267B74A3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A80B-C690-4912-91B5-5DC085C8CA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E6FC4-84D9-4565-8709-25CABBE028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3528F-4FE5-4CDB-8570-39BC14DD7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E847DB8-2BFC-4BE0-AA51-64F9A86E4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0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66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</a:t>
            </a:r>
            <a:r>
              <a:rPr lang="en-US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Now!</a:t>
            </a:r>
            <a:endParaRPr lang="en-US" sz="7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3652"/>
            <a:ext cx="8229600" cy="350897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down 3-5 similarities and </a:t>
            </a: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3-5 </a:t>
            </a: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differences between expository and narrative writing.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52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Organizing a Compare/Contrast Essay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3652"/>
            <a:ext cx="8229600" cy="3508977"/>
          </a:xfrm>
        </p:spPr>
        <p:txBody>
          <a:bodyPr>
            <a:normAutofit/>
          </a:bodyPr>
          <a:lstStyle/>
          <a:p>
            <a:pPr marL="525780" indent="-457200">
              <a:buFont typeface="+mj-lt"/>
              <a:buAutoNum type="arabicPeriod"/>
            </a:pPr>
            <a:r>
              <a:rPr lang="en-US" sz="3500" b="1" dirty="0" smtClean="0"/>
              <a:t>Subject by Subject </a:t>
            </a:r>
            <a:r>
              <a:rPr lang="en-US" sz="3500" b="1" dirty="0" smtClean="0"/>
              <a:t>Organization</a:t>
            </a:r>
            <a:br>
              <a:rPr lang="en-US" sz="3500" b="1" dirty="0" smtClean="0"/>
            </a:br>
            <a:endParaRPr lang="en-US" sz="3500" b="1" dirty="0" smtClean="0"/>
          </a:p>
          <a:p>
            <a:pPr marL="525780" indent="-457200">
              <a:buFont typeface="+mj-lt"/>
              <a:buAutoNum type="arabicPeriod"/>
            </a:pPr>
            <a:r>
              <a:rPr lang="en-US" sz="3500" b="1" dirty="0" smtClean="0"/>
              <a:t>Feature by </a:t>
            </a:r>
            <a:r>
              <a:rPr lang="en-US" sz="3500" b="1" dirty="0" smtClean="0"/>
              <a:t>Feature Organization</a:t>
            </a:r>
          </a:p>
          <a:p>
            <a:pPr marL="525780" indent="-457200">
              <a:buFont typeface="+mj-lt"/>
              <a:buAutoNum type="arabicPeriod"/>
            </a:pPr>
            <a:endParaRPr lang="en-US" sz="3500" b="1" dirty="0"/>
          </a:p>
          <a:p>
            <a:pPr marL="68580" indent="0">
              <a:buNone/>
            </a:pPr>
            <a:r>
              <a:rPr lang="en-US" sz="3500" b="1" i="1" u="sng" dirty="0" smtClean="0">
                <a:solidFill>
                  <a:schemeClr val="accent3"/>
                </a:solidFill>
              </a:rPr>
              <a:t>Springboard Page 93</a:t>
            </a:r>
          </a:p>
          <a:p>
            <a:pPr marL="68580" indent="0">
              <a:buNone/>
            </a:pPr>
            <a:endParaRPr lang="en-US" sz="3500" b="1" dirty="0" smtClean="0"/>
          </a:p>
        </p:txBody>
      </p:sp>
    </p:spTree>
    <p:extLst>
      <p:ext uri="{BB962C8B-B14F-4D97-AF65-F5344CB8AC3E}">
        <p14:creationId xmlns:p14="http://schemas.microsoft.com/office/powerpoint/2010/main" val="226629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Subject-by-Subject </a:t>
            </a:r>
            <a:r>
              <a:rPr lang="en-US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</a:t>
            </a:r>
            <a:endParaRPr lang="en-US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57200" y="1600200"/>
            <a:ext cx="83058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chemeClr val="accent3"/>
                </a:solidFill>
                <a:latin typeface="+mn-lt"/>
              </a:rPr>
              <a:t>The </a:t>
            </a:r>
            <a:r>
              <a:rPr lang="en-US" sz="2800" b="1" dirty="0">
                <a:solidFill>
                  <a:schemeClr val="accent3"/>
                </a:solidFill>
                <a:latin typeface="+mn-lt"/>
              </a:rPr>
              <a:t>subject-by-subject </a:t>
            </a:r>
            <a:r>
              <a:rPr lang="en-US" sz="2800" b="1" dirty="0" smtClean="0">
                <a:solidFill>
                  <a:schemeClr val="accent3"/>
                </a:solidFill>
                <a:latin typeface="+mn-lt"/>
              </a:rPr>
              <a:t>organization </a:t>
            </a:r>
            <a:r>
              <a:rPr lang="en-US" sz="2800" b="1" dirty="0">
                <a:solidFill>
                  <a:schemeClr val="accent3"/>
                </a:solidFill>
                <a:latin typeface="+mn-lt"/>
              </a:rPr>
              <a:t>allows the writer to compare or contrast the two subjects by describing </a:t>
            </a:r>
            <a:r>
              <a:rPr lang="en-US" sz="28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all aspects about one subject </a:t>
            </a:r>
            <a:r>
              <a:rPr lang="en-US" sz="2800" b="1" dirty="0" smtClean="0">
                <a:solidFill>
                  <a:schemeClr val="accent3"/>
                </a:solidFill>
                <a:latin typeface="+mn-lt"/>
              </a:rPr>
              <a:t>and</a:t>
            </a:r>
            <a:r>
              <a:rPr lang="en-US" sz="28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800" b="1" dirty="0">
                <a:solidFill>
                  <a:schemeClr val="accent3"/>
                </a:solidFill>
                <a:latin typeface="+mn-lt"/>
              </a:rPr>
              <a:t>then </a:t>
            </a:r>
            <a:r>
              <a:rPr lang="en-US" sz="2800" b="1" dirty="0" smtClean="0">
                <a:solidFill>
                  <a:schemeClr val="accent3"/>
                </a:solidFill>
                <a:latin typeface="+mn-lt"/>
              </a:rPr>
              <a:t>describing </a:t>
            </a:r>
            <a:r>
              <a:rPr lang="en-US" sz="28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all aspects about the other subject</a:t>
            </a:r>
            <a:r>
              <a:rPr lang="en-US" sz="2800" b="1" i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endParaRPr lang="en-US" sz="28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85568179"/>
              </p:ext>
            </p:extLst>
          </p:nvPr>
        </p:nvGraphicFramePr>
        <p:xfrm>
          <a:off x="1752600" y="3886200"/>
          <a:ext cx="60960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9456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300" b="1" u="sng" dirty="0" smtClean="0"/>
              <a:t>Subject by Subject </a:t>
            </a:r>
            <a:r>
              <a:rPr lang="en-US" sz="3300" b="1" u="sng" dirty="0" smtClean="0"/>
              <a:t>Organization – P. 93</a:t>
            </a:r>
            <a:endParaRPr lang="en-US" sz="33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6934200" cy="4724400"/>
          </a:xfrm>
        </p:spPr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Discuss all the features of one subject</a:t>
            </a:r>
            <a:r>
              <a:rPr lang="en-US" b="1" dirty="0" smtClean="0"/>
              <a:t>, </a:t>
            </a:r>
            <a:r>
              <a:rPr lang="en-US" b="1" u="sng" dirty="0" smtClean="0"/>
              <a:t>then all the features of the other subject</a:t>
            </a:r>
          </a:p>
          <a:p>
            <a:pPr marL="68580" indent="0">
              <a:buNone/>
            </a:pPr>
            <a:endParaRPr lang="en-US" b="1" dirty="0" smtClean="0"/>
          </a:p>
          <a:p>
            <a:pPr marL="68580" indent="0">
              <a:buNone/>
            </a:pPr>
            <a:r>
              <a:rPr lang="en-US" b="1" dirty="0" smtClean="0"/>
              <a:t>Example:</a:t>
            </a:r>
            <a:endParaRPr lang="en-US" b="1" dirty="0"/>
          </a:p>
          <a:p>
            <a:pPr>
              <a:buClr>
                <a:srgbClr val="FF6600"/>
              </a:buClr>
            </a:pPr>
            <a:r>
              <a:rPr lang="en-US" b="1" u="sng" dirty="0" smtClean="0">
                <a:solidFill>
                  <a:srgbClr val="FF6600"/>
                </a:solidFill>
              </a:rPr>
              <a:t>Subject A: </a:t>
            </a:r>
            <a:r>
              <a:rPr lang="en-US" b="1" u="sng" dirty="0" smtClean="0">
                <a:solidFill>
                  <a:srgbClr val="FF6600"/>
                </a:solidFill>
              </a:rPr>
              <a:t>Mammals</a:t>
            </a:r>
          </a:p>
          <a:p>
            <a:pPr lvl="1">
              <a:buClr>
                <a:srgbClr val="FF6600"/>
              </a:buClr>
            </a:pPr>
            <a:r>
              <a:rPr lang="en-US" b="1" dirty="0" smtClean="0">
                <a:solidFill>
                  <a:srgbClr val="FF6600"/>
                </a:solidFill>
              </a:rPr>
              <a:t>Habitat</a:t>
            </a:r>
            <a:endParaRPr lang="en-US" b="1" dirty="0">
              <a:solidFill>
                <a:srgbClr val="FF6600"/>
              </a:solidFill>
            </a:endParaRPr>
          </a:p>
          <a:p>
            <a:pPr lvl="1">
              <a:buClr>
                <a:srgbClr val="FF6600"/>
              </a:buClr>
            </a:pPr>
            <a:r>
              <a:rPr lang="en-US" b="1" dirty="0" smtClean="0">
                <a:solidFill>
                  <a:srgbClr val="FF6600"/>
                </a:solidFill>
              </a:rPr>
              <a:t>Reproduction</a:t>
            </a:r>
            <a:endParaRPr lang="en-US" b="1" dirty="0">
              <a:solidFill>
                <a:srgbClr val="FF6600"/>
              </a:solidFill>
            </a:endParaRPr>
          </a:p>
          <a:p>
            <a:pPr lvl="1">
              <a:buClr>
                <a:srgbClr val="FF6600"/>
              </a:buClr>
            </a:pPr>
            <a:r>
              <a:rPr lang="en-US" b="1" dirty="0" smtClean="0">
                <a:solidFill>
                  <a:srgbClr val="FF6600"/>
                </a:solidFill>
              </a:rPr>
              <a:t>Physiology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 smtClean="0"/>
          </a:p>
          <a:p>
            <a:pPr>
              <a:buClr>
                <a:schemeClr val="accent3"/>
              </a:buClr>
            </a:pPr>
            <a:r>
              <a:rPr lang="en-US" b="1" u="sng" dirty="0" smtClean="0">
                <a:solidFill>
                  <a:schemeClr val="accent3"/>
                </a:solidFill>
              </a:rPr>
              <a:t>Subject B: </a:t>
            </a:r>
            <a:r>
              <a:rPr lang="en-US" b="1" u="sng" dirty="0" smtClean="0">
                <a:solidFill>
                  <a:schemeClr val="accent3"/>
                </a:solidFill>
              </a:rPr>
              <a:t>Reptiles</a:t>
            </a:r>
          </a:p>
          <a:p>
            <a:pPr lvl="1">
              <a:buClr>
                <a:schemeClr val="accent3"/>
              </a:buClr>
            </a:pPr>
            <a:r>
              <a:rPr lang="en-US" b="1" dirty="0" smtClean="0">
                <a:solidFill>
                  <a:schemeClr val="accent3"/>
                </a:solidFill>
              </a:rPr>
              <a:t>Habitat</a:t>
            </a:r>
            <a:endParaRPr lang="en-US" b="1" dirty="0">
              <a:solidFill>
                <a:schemeClr val="accent3"/>
              </a:solidFill>
            </a:endParaRPr>
          </a:p>
          <a:p>
            <a:pPr lvl="1">
              <a:buClr>
                <a:schemeClr val="accent3"/>
              </a:buClr>
            </a:pPr>
            <a:r>
              <a:rPr lang="en-US" b="1" dirty="0" smtClean="0">
                <a:solidFill>
                  <a:schemeClr val="accent3"/>
                </a:solidFill>
              </a:rPr>
              <a:t>Reproduction</a:t>
            </a:r>
            <a:endParaRPr lang="en-US" b="1" dirty="0">
              <a:solidFill>
                <a:schemeClr val="accent3"/>
              </a:solidFill>
            </a:endParaRPr>
          </a:p>
          <a:p>
            <a:pPr lvl="1">
              <a:buClr>
                <a:schemeClr val="accent3"/>
              </a:buClr>
            </a:pPr>
            <a:r>
              <a:rPr lang="en-US" b="1" dirty="0" smtClean="0">
                <a:solidFill>
                  <a:schemeClr val="accent3"/>
                </a:solidFill>
              </a:rPr>
              <a:t>Physiology</a:t>
            </a:r>
            <a:endParaRPr lang="en-US" b="1" dirty="0">
              <a:solidFill>
                <a:schemeClr val="accent3"/>
              </a:solidFill>
            </a:endParaRPr>
          </a:p>
        </p:txBody>
      </p:sp>
      <p:pic>
        <p:nvPicPr>
          <p:cNvPr id="2050" name="Picture 2" descr="C:\Users\lgoodine\AppData\Local\Microsoft\Windows\Temporary Internet Files\Content.IE5\G4NXU866\MC9004413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96235"/>
            <a:ext cx="2667000" cy="1918855"/>
          </a:xfrm>
          <a:prstGeom prst="rect">
            <a:avLst/>
          </a:prstGeom>
          <a:noFill/>
          <a:ln w="57150">
            <a:solidFill>
              <a:srgbClr val="FF902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goodine\AppData\Local\Microsoft\Windows\Temporary Internet Files\Content.IE5\9D3CK5XL\MC90008844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95799"/>
            <a:ext cx="2667000" cy="1915009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5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537150"/>
            <a:ext cx="48768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chemeClr val="tx2"/>
                </a:solidFill>
              </a:rPr>
              <a:t>Subject-by-Subject Organization</a:t>
            </a:r>
            <a:br>
              <a:rPr lang="en-US" sz="2300" b="1" dirty="0" smtClean="0">
                <a:solidFill>
                  <a:schemeClr val="tx2"/>
                </a:solidFill>
              </a:rPr>
            </a:br>
            <a:r>
              <a:rPr lang="en-US" sz="2300" b="1" dirty="0" smtClean="0">
                <a:solidFill>
                  <a:schemeClr val="tx2"/>
                </a:solidFill>
              </a:rPr>
              <a:t>Example:</a:t>
            </a:r>
            <a:br>
              <a:rPr lang="en-US" sz="2300" b="1" dirty="0" smtClean="0">
                <a:solidFill>
                  <a:schemeClr val="tx2"/>
                </a:solidFill>
              </a:rPr>
            </a:br>
            <a:endParaRPr lang="en-US" sz="2300" b="1" dirty="0">
              <a:solidFill>
                <a:schemeClr val="tx2"/>
              </a:solidFill>
            </a:endParaRPr>
          </a:p>
          <a:p>
            <a:r>
              <a:rPr lang="en-US" sz="2300" b="1" u="sng" dirty="0">
                <a:solidFill>
                  <a:schemeClr val="accent3"/>
                </a:solidFill>
              </a:rPr>
              <a:t>Subject A—McDonalds</a:t>
            </a:r>
          </a:p>
          <a:p>
            <a:r>
              <a:rPr lang="en-US" sz="2300" b="1" dirty="0">
                <a:solidFill>
                  <a:schemeClr val="accent3"/>
                </a:solidFill>
              </a:rPr>
              <a:t>Point 1—flavor</a:t>
            </a:r>
          </a:p>
          <a:p>
            <a:r>
              <a:rPr lang="en-US" sz="2300" b="1" dirty="0">
                <a:solidFill>
                  <a:schemeClr val="accent3"/>
                </a:solidFill>
              </a:rPr>
              <a:t>Point 2—service</a:t>
            </a:r>
          </a:p>
          <a:p>
            <a:r>
              <a:rPr lang="en-US" sz="2300" b="1" dirty="0">
                <a:solidFill>
                  <a:schemeClr val="accent3"/>
                </a:solidFill>
              </a:rPr>
              <a:t>Point 3—environment</a:t>
            </a:r>
          </a:p>
          <a:p>
            <a:endParaRPr lang="en-US" sz="2300" b="1" dirty="0">
              <a:solidFill>
                <a:schemeClr val="tx2"/>
              </a:solidFill>
            </a:endParaRPr>
          </a:p>
          <a:p>
            <a:r>
              <a:rPr lang="en-US" sz="2300" b="1" u="sng" dirty="0">
                <a:solidFill>
                  <a:srgbClr val="FF6600"/>
                </a:solidFill>
              </a:rPr>
              <a:t>Subject B—Burger King</a:t>
            </a:r>
          </a:p>
          <a:p>
            <a:r>
              <a:rPr lang="en-US" sz="2300" b="1" dirty="0">
                <a:solidFill>
                  <a:srgbClr val="FF6600"/>
                </a:solidFill>
              </a:rPr>
              <a:t>Point 1—flavor</a:t>
            </a:r>
          </a:p>
          <a:p>
            <a:r>
              <a:rPr lang="en-US" sz="2300" b="1" dirty="0">
                <a:solidFill>
                  <a:srgbClr val="FF6600"/>
                </a:solidFill>
              </a:rPr>
              <a:t>Point 2—service</a:t>
            </a:r>
          </a:p>
          <a:p>
            <a:r>
              <a:rPr lang="en-US" sz="2300" b="1" dirty="0">
                <a:solidFill>
                  <a:srgbClr val="FF6600"/>
                </a:solidFill>
              </a:rPr>
              <a:t>Point 3—environment</a:t>
            </a:r>
            <a:endParaRPr lang="en-US" sz="2300" b="1" dirty="0">
              <a:solidFill>
                <a:srgbClr val="FF660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65660915"/>
              </p:ext>
            </p:extLst>
          </p:nvPr>
        </p:nvGraphicFramePr>
        <p:xfrm>
          <a:off x="1143000" y="4267200"/>
          <a:ext cx="70104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utoShape 2" descr="data:image/jpeg;base64,/9j/4AAQSkZJRgABAQAAAQABAAD/2wCEAAkGBxQTEhQUEhQUFhQWFBcXFRQYFhcWFxcUGBUWFxUUFBQYHCggGBolHBQUITEhJSkrLi4uFx8zODMsNygtLisBCgoKDg0OGxAQGywkHyQsLCwsLCwsLCwsLCwsLCwsLCwsLCwsLCwsLCwsLCwsLCwsLCwsLCwsLCwsLCwsLCwsLP/AABEIAMIBBAMBEQACEQEDEQH/xAAcAAACAgMBAQAAAAAAAAAAAAAEBQIDAQYHAAj/xABGEAACAQMBBQUFBQUGBQMFAAABAgMABBEhBRIxQVEGE2FxgSIykaGxFEJScsEHI2Jz0RUkM4KS4RY0Q0Twg7LCFzVTVKL/xAAbAQACAwEBAQAAAAAAAAAAAAACAwABBAUGB//EADURAAICAQQBAgUDAwMDBQAAAAABAgMRBBIhMUETUQUiMmFxFJGhI0KBNFKxwdHwFTNicvH/2gAMAwEAAhEDEQA/AKRf4503LMLsgiQ2g54ZqxM714QwsIppSBvMKtIzyukzouxrbu4gvqSetWEug8GoWeqEPVCHqhCD1CmCzLUFsXzw1YLQBPDz6a0M+YjdPLZYpFV9FvYPhS6nxg1a+HzJiuW1ppz8AksOONRkBJCOtA5pBqucukUvIKF2IfHSTfjBU0lA7B8dF7sgXoHJs0R0taKzJVZY1QjHpETJQhFZkqyEGkqFlZkqFZIM9QvJWz1ZWSBaqwTJBmokmC5JdsqeYdavADugvJS9yOVRRFPUrwio3B6UW1APUSfSKmlJ51AHbJ+SBNWgM57NxhgzTkjI2ONn2GTRAm3bKtAuKotGxRcKg1FgNQs9VkPVRD2ahCJqEKZKgLwLLu/iT3pEHrn6VWV5Bx9hLddoIR7u83pgfOhc0HGiyXSPG83rcyINRy6YOtKUsdHUuqdlaizW5tpu3FtPDSo7GKjoq/LBGlPWgcmPhVCPSKzJQsZhFSueZzULyYaSoUVl6hCBerKyRL1CES1TBe4qaQdatIB2RXkqacVaiKlfFdFTXPQVNot6nHSKmnNXtQDvsK2kJ50Qt2SfZWagJA1CYPGoWRNUWRNQhCqIdLs7StJiNisbfFQse2q4qFoPQ1BiLAahZCSdV95lHmQKhMpeRZddpbdOMgPgutU5IpPPSYoue26j/DjY+LECgdqQ6NF0vGBTc9sLhuBVB4DJ+JoHaOWj/wB0v2FFztKR/fdj6n6UDm2NjpKl4BGmFC2PUYr6UZQs3uo7flVj9BUD5Nq7LWsm46PG6g5xvKRxGDxq1kvtCGbYVyCQIJDjmBUwwcMpbY11/wDry/6c1XJeGCT2kqe9FKvnG39Kplcghf8A84fWogc47INIOoosAuyPllbXAq9op6iHgra56CrwLep9kVtOavagHfNlZc+NTAvdJ9sgasojUJgwahZA1CvJg1MlsiTVZIRNWTBEmqLIk1RCBNWXghv1XAShL2OsxbRgXjItP3owqE34Ck7UWy/fJ8hU3oNUWPwS/wCO4F4I7fL9KH1YjFprn4QLc/tAY/4car4sc1Xrew1aOzy0KrntdcvxkIH8OBQO1sdHRwXbbFct8ze8xbzOaBzY6NMI9Ir+01XY38HvtNUQwbioTBs3Z7s53qiS4Yoh91B7zD8R6CrCwbTaW9rF/hwgn8WNfi2TV/Yngut9thshFAx1PzwKJwnHlkWHxkqvO0axkCR41J1wenXBNFVVZYsoGUoReGGpfkqGDx7pXe3t3TdxnPGhxLO3yF8uMglj2kilYpFcRO+Cd0KQSBxxrTZ02wW6XQKlF8IKk2sExvtGN44GTjJ6DJpe1y+lZwXxHspvraCYFZoFbx0z8eNAW45Oe9rezAg/ewZMX3lJ1Qnp1WrTRiuox80TV6LJlSMGrIYoSEasswaheCJqEIk1CYIk1Mk48EC461OAlFvwVNMOtVkNVSINcVWRkdNIqa4qtwa08U+WVNOarI1VVoqeaqyxsYJdIq76oNUR5E7ji2fSoIyggTUWClwS76phlOX3Pd941eGVviZ7/wAam0B2wRnv/GptBd8T3f8AnU2gPUo99oq9pP1PsWQTZZRpguoyeGrDjVbSLUSbOndodsfZzCm7kSOEz4Fchs86KFe/P2WTXno0vtj2pmgl+zwEe4N5iN59585APLTFbtJplbBWz7/gVZLD2oW9mNkbT3u8gVk3hjelOFI8Qda06mela2WPOPbskITTyuBzdfs+vbhzJcXMRcgDgxAA5DHKk1a7T0x21xeApUyk8tjH/hXaKwdwl1CU3d3VWDbv4d/kKR62kdnqOMsh7J7cZNctezm0NnyiZYBLugg7h3wVIweGDXQsu0mqh6bm1+TPGuyHPDE/ajtBJdSKXXu+7GAmuQc5yc8606TQLTwaUs58lWXycvmWDollt9ruD+6OROhi31YYO7kBsHmDg1xLNM9PY5XLh5waIzU4pIY9orhPs8okYKCmAercgvXWsUeyWyW15OXA9aM5aSwXWsBkcIuMnrwFBddGmDnLpDaaXbJRXbGe0Nhd3GWD7zDUjHs45451zqPisbbVDbhe507vhfp1OSeWITMOorqpnK2S9iywUzSpEhG85wM8OBJ+QpdlqhFy9h8NNOUsD/bPZJoYGkWTfZRkru4GOeOdYYfElKxRxwzb/wCmYj9RprXVdDIhUQXLKmmNVyGowXgrZ6vBe5IgZamGC7YkTJV7QHaQL0W0r1JeCDNVYRSlLJVSzoLo9UCG4kNOwjjb5e5MNVYBbZIGrBaJA1CiQNUTgkGqZISD+NTISTPd6OZFVkvbJmDOvUVWS/Tl4Rs2zb7vLUo+X9kpCOJ77e9gKeIOCK0UpvDXh8/g1VppYaHezNj22z1E102/cvzOXYt+GJOZ8aZO63Uy2VLEf/ORqjGH5HUd7eT6xxJbpyebLyEfyhw9TStmnreG3J/b/uFib84DIrCf/q3r+SJHGPoTS5aipdQivy+S1W31lhUcWOFy58yjfpSXq6X/ALf3D9GX3CrffHFw/koU/FatyhNfKv5Bw12Ltvdm7e7B72Mb+NJF0dT1yOPkafp9Xbp38r49gZRjLs51aQy7GvP3q95DKNxZF03lzkEdGGeFdexw+IUfK8Sj4M8YOqX2Pducw29vGWy4kkduoWTLRg+lca17pZS+wyajj5jSGuT1NLwwc1l+z74pKjZ0DDPkdP1pd9W+tx+wym5Qsi17nT7OISIQfvKVz4EYryUf6c8rwz0Nr3cLpnPtidnpbiZ4QwTujh3YE65wAAOdenv1UKYKWM56OHXVOybXWA2XZUmz7y3LsHUtkMoIGNVYY6jOaBWR1NE1FYZbjKqcXnJ1dSGXB1UjHoa4ai48M6Lkm8nIe1nZiW1ZpBgwFzusOKg8N4culd7S6uuz5P7jnammcU5ro1svW3Bg3McXmwWjtlmLZJIyuOCnhr1rFDWxnqPRX7/c2z0Uo0K1sTVtMJg1C8GKhSIsahZClnST4PZqFhxnpmTm+h9zP2mpkv0I+5n7T5VWWT0oeWR+1HrV8l+nWeNyetTDLxBeCJnPU1WCfKvBEy1eC96Pd5U2leoe36mCeobx+zi7VUneQezAe+8c7m6APE8PWjim04rz2HGfGTcdiWBz9su/ancewp1EMZ92OMcm6mh1WqjXFwXEV37tj6q3J48sJu9pOTgHd8uPqa8pqviNre2D2r7HWp0kIrMuQPezxJPnrXJlJyeW8m1JJcFsbEcKuMnF5RTWeGG2dzqAdMn3l0Yfoa6Gl1Cc1Gaw3/dHtGa6ppNxx+GM0umRikmuODcyPEV1v1z083Vdz7S9/wAoxejGyO6vh+UDdoNnJd27xN94ZRuaSD3WHjmt+k+I1qxTi/8A8M06JJPJyPthM7RwSS47yRnVgBgAQYjHqd410tQoqe2PXf7mKef8mrlqzsDa34Glr2cu5VJjt5WUDU7u78N7GaU9RXF8yGKixro6X2aDmCMyIytjdIII1XTnXmtVXGF0knlPo7lM5SrTl2TtrTup55B/1WR/ULhh8s+tLvv31V//ABLrqxJv3Dr+QMUbAJHUA4zzFJlZLqLxkbGC8k0uyp9oYqQnKL5KcE+guaJJo2R1BVgQwI5GnwsxiUe0KceTgu3bNraaSFh7jHHimfZPqMV6iq31IKa8nJnplGTidhuNmLLAYToGjHpkA5FeWja67dy8M7DSlDY+jR9rdgpVUvA/eY13DgNjmQa6+n+Kqx4msfcxT0MFzEWS9irsQd97Pu73da7+716elav19PqbP5FLScZNY3jW37C9iRguBxNQvEUQNyKmwtzIm78KvYDvC81eDJyZqEwZqZJhmamSbX7GarJNj9jNTcXsZg1Rexnt+oTYY7yoTabl+zZO9eWL8TQMR1VHZj9BR1vGWHGJ0radxqcfd0H524n0Fee192MteOP8nW0tfSfnn/AsWvPyyzqP3CobR24KfoKdXo7rPpixUroQ+poOh2NIfwj1z9K2Q+D6h/VhCJa2rxlhcGx8e13nDiQBp6nhW2r4OoPc7OfshE9a5LaofuLr28tl0FwrPnhvZz4ZFVfoqopyU25GqunVNc1NR/BbbXhGh4frXOjPHfQqUc8o0P8AaXsR2KTQhmXeYMgGSruRqoHJiBXe0Wu9VKmf1Lp+6MGooa+aJb2I7AXSSJcT7kQUEqjavqNCQPdrRqo+pXKC4+4ulOMtzN8XaTId2TOnPl8a8xC3ZxLn7nTlUpcxDlZJBkgGtKdco5F4lFiraEG8TujhyrHYt7eB8JYSyAWEihvb9KCDSfIyabXAzmEbrukevStG6LELdEjB7DYzkcjVw4l9ipcrJrXbbsU186vC6LLukEMcBhxGo5iuv8Ou2Sdb88ozXdJrwN0Z1VTIMOqgMOIyBg4Nce9bbW/ua4cxRlc8ulByFlF9iNOuCfrmmdi2c5/ah2WWNxcxDCSnEi/hk6joD9a7nw/U7l6b8dfgxX1+Uc1Ya11jIYFQhioQbd54UOBW4x3hqYL3M9vmoVuZjeNQrLPa1fBfJiqJlnqsh7FTJDGKheDcv2TSY2io5NFJn0GRQ54CgsnUjs3eZi7eyWLbo8uOa40tA7JSdkuM5wdOOr2wUYR56yDXW3LaCLvI1Entbun4vM06MNPVHMY5NlOg1Wot2Te3jP8AgHte2b96kctvuByuDk5G97pwRqKOOoakoyjg02fA63TKyq3c1n+ADam05726NvA5SNSRkHAwvvO5/SlzlKye2L4Nem02n0OlV90cyf8A5hIM2bs1LcyEXglbuZMxjOvsHjrjSjhWot/N4FarV2aiMc0bFuXL/Il7GlCwDW5mcuMP91BpqRw8aVQ455jnk3/F1Ztbjbsil15YbZbT35JUbiHfdPIgHh5iudq60pOSOffpNlULI+yyvz5HVjdfLh6Vkqk4tNPo58o7kNLzajBd8e0h0Yc1PjXQersa9Rcp8NewmFMH8r4Yjinkl0Vd7rXM2ym+DY4xh2xxs5Sibp0OpI8elPrjtWGZrXl8EI5wHwx4ihjKKb3BbW1wB7RshICy+y3yP+9LeJMOEsPDF0Mc6cUJHUEGqccdDZbH5D4LsMP/ADQ0SnkS4YJm5ZSG5g58xzpsLnGSn7AOCawCbVn9qQcj7S+RGRVXv+o/vyMqjiKLrdsqPyj6VUQJdkbOf2yD40OcMtx4MdrLPv7KdAMt3bFPzqMj6Vt0s1GcX9xE1lNHzw1eo/ByujFQh6oQ24dkNoH/ALK4/wBH+9UB+xVN2XvkGWtLgDruZ+lQrC9xXNGy++rqejKV+oqiYK81MEM71WVg9moQwDULPZqEPZqFj7sHdmK/hcan21A6lkOPnignwh1EVKxRl0zpuzr95bmNm9n+7zBlHDeXQnFYoybks+x6G6iurTSUOfmjz+TVFJ+xxdWnPyUf1rO+If5O9BL9XL/6Id7JuhPfKbn2CoCqvABlGEBz8aKEt9q3mLU0y0+ha0y3JvLf/OCrZNz9iupVnVsMrRtga6nO8OoNBCarlJTH6umWt0kJUNZWGs9fg9se23552gV+6EMoXe1PtIVAzzJOalaW5uC4wTW2Shp64Xtb3JZx12M+zFrfxII0hCIWyzOMHUAHFNpV0VhLgxfFZ/DbpOyU8yS4S6PQ7PhiQxSyx98ZzIFU5YA6bpPImp6UWnBvlsRbffYlbXB7FHDyUrtKO3ch23vADUeB8a5VuinCeIgU0WaiCcVj8mLjtxFwjhf1wAfQU6FLi8/waYfCJy+qaG+zziJJlJVZF3io5NnhnpWfW0+k1NeTFZhWSr7wxhZyby551nre6ORFiSeEKtpt+8TzoeG3kfD6Qvv9ONNazHAhLkLRSVDDmOHWo4PGUTcs4FF+cNvAbp5jqOtZ5d8DorKwYW5DDXPgaLtclYwwC5fU+VU2MiuBrY+4PKnJfLkzy7AbyFg0co93ewfjUxxyMi1yjYlAIOeGPlijj5RmZzy1/ZpE8rNJKSrFyEQYxnJGSenhXfq1m5JJGSdPLbOUSrgkdCR8DiugujK+GRqFHSH243T4u5+poXwc9xl7GY+0TrwyPJ3H61W5FpMIHaYto+SPEh//AHipkrkDurW1m13FDH7wyh+A0q8hK2SE192dI1hbeHRtD6HgasfXfF8SI2PZS8l1jtpWHUDT45q8MfleD21uyd3bKrTQOgY4GccehwdKp8LISw3gTNC3Q0O+IWxrwVkVeSY+wZsViJ4iDqJB8Tp+tVLlMbVxZF/c6Wl+8LI25vFRLDkcGJxr561zHJwaZ6mNEL4ygpYy1Ln2QXZdmHNtbiRljCu7uXOMAld0eeBVumTis8AT+JQjqLFBbm0kkh3tuOyIS5kJIBCgx675XgD/AFo7VXxP/gx6GWvi3pq0lnnnxkM2Xtq1vG3SgLgZAkUZI/hP6UULa7X0J1Og1egjuUuH/tfkE7Y7de17uO3CoXBYkKNACAABQ6ix14UODT8H0MNZutvzLHHLANqdpJEsYMMe+mDEtzCZOvhmhnbJVLnlmnS/DKrNdPj5IY4+4s2N2bkaMXLsqpneUHUsBzJ8aGil5U37j9f8WrhJ6eEW308dGv3zZZj/ABH61dzW+TGaVYhFC5RSWzqp8HX+zcIaxgU8DEB/vWx1Rtp2M8Lrp7NXOX3JWkBiBVupweo5Vw5UuluMkE7FZyhJtKbDjzrFh7jVBfKeWWnctAY5GexdpKw7snUZAo67P7ZC7a2luRff2quCG4cj0NVZFFQm0B9n7EYkVxndcgeWBrVQgpMZdZjDQt7TW4ilXHBh86Bww2htMt0Qizk9lfy1FLCwKceQ+2X2d3GmpBolLcugH8ryWKxAxzqs/MVwyrZYJZ26BgPM5/SutoE5R3ewi94aR853Hvt+Zvqa7q6OfLtldWCfV83YqyKgfZ4/POuPOphZ5FuKOY9vtmW9icbmTK37sZOEQYyx5sSTRShHApN7trNFG0FIyU0zjRsfI0l1+zG7UNprIBY3SQOHQNgDVf4T41W1oRZiJBJWH9DV5fgU0mjeewu07tDmGN3T7ytkIfFWOgNR2x6bNFddq5iuDoG3rdLuHu5FAyPaGhKk9G60r9dCvKS3f8G5adzSzwafB2A2epIeORj/ABuxHpiubLXSl0sGpUeRtH2fs4x7FrB6xj01IpMtXY/IxVRPLZQqf8C366RIDnkcgUp6qWeWMVMe0SkZcYAxrnQDj1oP1LjwmHsy8v8AAFtSzW4UCQuQNRg4HmRzopauUlh8j9LN6aWa0ufcBu9ih7dIEYqEZmBIySSOFGtTmCjjo1Va1w1Dvms5WODWJtkXEDB1GqEMGQk6jXhxqRsXh8nchrdNqIOE334ZPtPtc3JiYgqyx7rDGPa5keFOtt34YHwvRfpVOKeU3x+CPaTI+zjkLVMepJOKu7+1fYv4cs+r77nkfdrELW1rLG37pY1UpnGpPHHOtF2WoyT4RxPhlkY320zXzttpmn9c9aRbI6daBJBSkzfHlHYOyw/udv8AyhXWqXyo8J8R/wBVP8jCaLP/AJ9KG2mNsdsjJGbjyjS+09pIjxnGUL+8OHDn0rhWaOdO5y68M6+nthOP3KBJw86xPrgPrsS7PvyJCeYc/WtNleEmhzXGDpdm4kjB6imJKcODmvMZA+zlKSSA+BFJqW2eA58xTF3bC331U8Cpz8qk3iWRunljgWwPhV/LWWfuNfY6tpxuCtEZ7YmeUcyLsb4BHE6Hzo41uxxcfPALko9gt3cpHlw+Vtw4lUc3dcL5613K4xrgkul3+SoVWWfI1zPmL+yOB7QsAuSGB1OnrXQi/Bypv5n+QAxnpRAZPo6P9p8TuF+yuMkYYsuniRTVBrHIvvPBpP7Q7o3E6TSrmNVZI4wcE5Hv588VJrAEU237nP4tmyMruF9mMZZvXGnXjSW0PwzYNjWLEJEgLOx0A6n9KCc1FZZllB22bYnSthdjoI1BuAJZOJXPsg8hjnXMt1bbxE6dOjjBZfZtmm6AAAAMBRwHpWWTcl8xpWF0U4PAUiUX0hmVgmw5VcknwCmVyJQSi+hikUtDxxjwFLcW0HuKjEcHK8MY6nrUUOOgsrPDISAdMdRVSSXaLTBG1fA440z1pXG/AxdFhhbiePyo8SyUpLGBfeWCuPbAPjj6VStl5Y+m6dbTgwDblms0cajCvENxSeDJ+Enka3R1UbUk+GaNHqZae2cpcqXP4YDsjsrcO6CRSkSsCSSCMZ+6Ada1102SfPRr1nxfSQhJwacmvbkUbZh7uWRPwyMPTOlJu+pr2C0DcqYyfsLXFAjoROwdlv8Akrb+UK7Ff0I8J8R/1U/yNKMxkHQEEHBB4g86qUU47X0y08dCHafZkN7UJ3TzU8PQ8q5l/wAOjLmvj7G2nWNLEzRb3ZcsMzd4jKrag40J54NZp1WQrSkujoK6M1mLNw7I3nslOh08qzVS2vBm1Ef7h2/vg9dKJ/Xx5Ep5jgS9sGxEPOgnFqeDRQ+RRbe3GvlSJLLwMzhmbG/CD2yAMkZNMjU3LGOBnpSsfyLIVZ387Sg28TvEueW6GJGrZPjXW01TrfyLJdlFEaXG6SjJ/wCRTtbZN6sc3sZWVt+QKQToSRTXCyKwzTVqtBKUXn5orCb6OUu2c+ddNdHj7Prf5ZCryAdNitI/tBmcs2R7mAAPhV/qPsMjWksEb7ZqSjdMkgH3dAd0dAc0M793gKKwsAs1huQmP7RIY+O5uIAfAka0MbW3hoC17YG4dhtl7kXfEAPIPePFUzoB0zXN1NspSxnhGnS1xjHd5Zsz3MSe86A+eayuUIvlo1YmwSftBbj/AKv/APLH9KB2wfn+AlTP2Bz2sg+6HPjjH1oXfGPgNUSfkHbtcgziM/EUHrr2L9F+5V/xqvHus+TVPUlnlBejFf3EG7ZJnLRuPUGp28lqv2ZBu2UB4lx/lP6VHCTLVbLrftBFJpESxHHAJPwoJQml0W1t7L45QGDMfLT60iTUXliXqY9ByX69flRq6OBavWTzqGGnoaiinyaozzyhXtC20pUoYeUaYTFVttSS3bIyy/eQ8CPDoa16XUyhLku7TQtXXJru3rgPcSOpJDNvAnTj1rXa05No63w9NURUlyL34UCN8eDr/ZtwtlbknAEIJPQDUmuxSnKKSPC/EOdVP8mWlZ0DsrbraxxDIyvJ3I1yelTV6h6dYgsy/wCpmqrVj+Z4RSs0o/CqjkSB6dc1x43/ABGct3/ODoejpsYjz+4dFtFODOmc4GGByenhXTruk1/Uwn9jPLSz7ingLccjg+B1HzrQ+ezMgNdnxq2+qBW5kafKs09HVPtDFfLGGyB3sHfCrhvZIOfZ5E54GsstDnnOBznHKUMv/uIu1aO8ahFLgnOV1AxS56Rp7k8mzRKuTasltf3FTTJ3aRWm887Yyce6Ma5zoKt0VPEYLL8murTTjN2aniC6+4babChtgJbx+8kJyE4jPREGrmuhp9F4isv+EZdZ8YlOOyhbYfybFHNK4BCLEnItq/8AoGi+tapKutZlLP44RxMufX8ki3ENJv8AsniAv3TwxWZ6mmT2pocqpLDa4Pm8D6n61pXRil2z27UKOrGzbI1FZco0YCrbZxLAE6E644454oZSxHKLSNnbY8BjKd2CpGpPvZ673WsHq2yluyW4J9ivacMyqEQgKBoDjhyrJcpuXzGuFkF4FFvs0k79wzCMH7urMfwqB9aqFcV2hs9Tx8oyl2XZyx4VZImxkNneIP8AFyNOV1GcYEu6xPLZr9/2fWPBe7RRjUsNT+VAc03FcsbUF+ok/AqSOMbxiE1w3Jt0rGPTiaKbilhtL/PILvbRRJY3LHO5ID0xuj4UHq1LhtGf1mGQ7HuGXEkYx171QfhS3bVHmMv4DWpaL4uy6rhpX0/Cp1Phml/rPZDVqJPhDiLaQhXdiVUHQDX1bnSvWm/JOZPli+bbjE6HU8ANc1PQcuy8LyHRd/jel9kY0B4+opM4wjwuxbXsGWe2O7Izqp4j+lMrlj7hQi10EX21UAB3gd7gOB9abKpvlG6luXYkuLlGzgjxFI9Np8nQWUa3fPhjW+pOSOnpHmPIMZdKbsNqWTqsX/2y2Xk4hjP5WcZ+ldnRxzh/Y8D8S5vs/JRtMzd7Ll91Fk3FXfxgE7qYUa1ik5Nts6lMaFXGKjzjPXsL4LaJSoaY7x3iG3c+6SCMk8ehpa2x7ZrsndNPEOFjKz7/AI/ksjMYAYBiseHLM26AznKroDvGosdrpeWDNTztbw3xhLOUvP2N2zkeYrbk82+8AVwEiMkzMQN0b2TlQB0FLbjDMmaYysujGmCTf8iW8kF9CywOV3XG9vAgEelKkvWj8vBvpjL4dcpXrKa8AewJZlV7WNBvozBpifYUNzxzOvChplJJ1pfljtZCmco6ucuH1HHLx4DI3W2P2azUS3B1kc8EzxeVuXPCiuhp9Kow3y4j7+X+Dk6vV2XyzP8AwvYIjtltyZHPfXLcZG5fwoPuL4CsXxH4nGmOyK/x/wBxen0rslmQJNds5yx9OVeVu1Nt0szZ2a6YQWIoujJZHXU+ySvgQOIPKtelk5xdfft9v8irIqMlLo4MterR5ybzJv7ksVZR2Qn2l9aycGs2PZdqFQMfeYZ8hyFY75SlLC6LM3M4TXPpWC1pdEfAJfFW3SSc5zuY97wNJm2lz2UpC+5vse8SvIIp5fxHlQYz9TyC2L5bzPDQVeF4B2vyINuRwN7czFfynVvDFadNO/dtrWf+gxZ6Qx2SRJEiwPoNNTwx1pN9b9VuxdlTiycvZ5yS0lwAPUmiVkYLGEA0K7p2jbEb74641q4xhNcrBohRPH0lsLSPjOfWluMY8I3V6K184CTslpBrIR5Ln50yDivA/wDQ4+pl9nsb7Pl1yz40Zhw8hR2WWNdcBR0lbeGxbf3cpPHSlQjW++x//p0PcU3V6/Mc61V1Q8MpaDD+Vg021skAj1PHyrUqWo5QiS9OW1krqcgbwqlUn2FG5rhgbXRbiabGvajpaK5S4RNDQyO1A7NZ2Zl2bEi6MYFKHo6kMp+IrpaWag4yfR8/+ILOosx7i2GzaSaS5DKSkoDKdRnuwGJHEEMTiseoqdMnZLhZ/j3OlTra3RHT+cctdp56/BiKwi3d2TL/ALopnhgly5cHrrXJl8SoS2pOTxj2Hu+5y3Q+XnP54xhk9pi3gRGkV/a3EESsd6Urjd3l54411/h2ns1j3bdsUvcw36+dWVlPvx1nvBs6Md3JHLOMYPDQY61olwn9jnJqTXPZrezNr/a2lgmiCrungTvccYOedZa7HblSR2dTpVoowuqnl/gFtLF0uWhtHKx4UyscNuN0H8WKkYSUsVvC9wrb67dOrtVHM8/KushF9flW+x2Osp1llOoiB4ux+89dWjTxhD1LOI+PuzhX3ynLD5fj2QysrJLWPcj1dslnOrM33pHPOsOu1cs/d9Lwl5Yenpzy/wDxiqebeOeXL+teOut9SeWdyuGyOC+z2e8h00X8R/SnaXQTveVxH3FXaiNS+/sV7S2tHHHLFbtmQYVnx+I7pwetd2mFdMdlXfllR0ls2rbliLTaWeejkkfZW8Oi2k5/yEfWuqecay2GJ2E2kRkWU3xjH1arwXsZutldb6xtjiv041la5wOhLODabbap3AXTAxgEHj6Vh1GI8odFZYFNeB2zkdBnr0rmWJt5aJKD8A97tHQ646/7UDm/8CUnlGnbQ2kMkBideWtPrpzy0dSvTysilsx9wX+0ZG0UAedOWnj5Ya0FcPrYLd2OcF5FaQ6BQckenKtcf6ceFx5GJQgsQXH3Lkv47f8AdRZZ/vtyB6UiVU7v6k+F4QmMHdPHAWLmSUYdsDmc8R0rM4wg90Ub6tFVGW7GQ+1WJBqy0LUpcs1OSRedqRLwBJ8BUUH2kRNvyVP2kYe6hA8cUarn7k2RyDXG3p2Gg0o1Tn6pCnKEX0LJNpzc0Bpq00Pct3+wJcbQwMslHDTZeEwv1CSyxLf3kbajIPKt1NVkHiXRj1Wpqsjw+Qc3BI4nHSnKv7HPy3yEwHhS5P3On8P+VjGM1nmelrZ3bs1/ylt/KWtlf0I8Hrf9RP8AJTtTYO+/fQSNBPjBdfdcdJE4HzrZVqdsdli3R+5icOcx7F7bO2j/APls/wCZ3Z3vPHDNT0/h2d3pvP8Agv1L0sbuC3ZfZ1I5RNcS9/cHO6z4AUc+7Sru1icVVBbY+3lkhS+ZvL/4LDFOlw80kqi2Ck4zwGmBu/GuYozjNyk/lOv6lFmnjTXD+o/Jr3aPaSXbxQ2xLOW1fBXAx140qyStajA6Gg01mjhK3ULCXS7ywrbV59ihS1tRvXEmAvM5OjSN49K6+i0sX80vpj2ee1mrlZNzfb6XsN+zuxltYt3OXb2pZDqWbidegoNVqPUk5P6V0Jqhhc9spYvKX3QfaIAY6AIOWfGvMSlbqt6hF5bxnwkvB10oUqLb68fc9NHDbIZJzvYx7I11PAY9K0VfDqqFvs+Z+3guE7tVNV1LGfcWXXat2Sde6MeIv3eSd7LcMj+la5Xtpxxg2Q+EwjOualu559uAfuRG0duqAYaBnk+9IxYHOelV1LYl7BOXqp3uWfqSXhI6k74JGTxrpM8yuQee6KkaMcjOnrSpzcXjA6uhTWW8HIeyMq4jDjIV2BHhxFKuznJn0vMOR52kv9FEeccyBp4AVzNTF44Oz8PrhKTcvBql5vEFmJAHM8M0muFkukdN20QeMr9zX77b6+6GZx8B8a2V6GTe5pJmOyylPOOQOK9LcMD502VCh2F+olLocbNshJ77nHPGn0pLlGP2FTlY1wO4LKzjGd0E+Cktnzq/XzxuELT3TeMFMhjX/CtcZ++3PPPFLlqE1hyNdOjhDuxf4IBPxKB6D9KT6lfQ75P9zPd4i++i8eAJGfHwq049oZ6TkvlkGG/t90FVI8CTp60TcX0hMaLs43As21LbUMPIg6fOiUMr6WRwsraaaMf2lCR+7BI5/wDgpmxJdMU1Y3mTRGR0xqMdPaFThIKNU5PCA5wrru4XX+IUCk0+Bz03HzGs3uxdzPtL4DiTXSr1O7GTC/h6ae3j8lEez2OeNE7kmW9JFLDZakLJgMPLrVSlGXQei3QsSfQwjrLI9TUzvPZv/lLf+Sta6/oR4XW/6if5GNMMxg1CMDubKNnWVh7UYO63QYOdOfOglBZ3vtGivUWqDpi+Jdo0ftF2pE6NCkZVSR7RbJIB6cqwzv8AUWEj0mh+EvTWK2Usv2xwF9jbVYYJLuTod38i8ceJOladJTuxjtmH43qnKapXSWWR7FW7XE0t9LqSxWIdBzx5DA+NdrWyVVcaI9ds81U/Unuf+DY7zbFvGd15UB6cfjjhXHdsFw2dOvRamxboQeAW02yXvTbKF7tELE8z7G8MdOIoY2Pe4pcGmzRQjpPXl9TeP5wabM5khlc6l7wAeIXJA+YrI87c+7O9CMYWwiuEq/8AkZ2ULXRuopFK3BCsM8AE0Efh5+NHFOzcmvmMtrhpFVZB5rWf58jKGJrbu5Lo78rMiIvEIi65zzNGk62nPlv+DHNw1Ldem4ist+7bNtuNsR7pZXXI4Z1OemK1ysWMpnKhpLHPbKLF0XaByNQnxI+VJje2jbZ8Pin8rYgstm20WkcR82cmhlfnwcuGnUfIVOY1Rm3FG6pJOvADzpUpuXgZsx0cZ2ttSadiuTuliQo0Az/tWyLSisjoQgnlR5Fv2JzwqerHHYbUmFW+x5CdNOtA768FqLxkZRWssTfumJBGoYis0/TtXzIbGTh22M7faUwz+7bxCjIrFPSRfTG74TXzM9/akvKNx54Aqv0UPLQP9P8AJSbqRuO6D4tRrTwXkOM4exNLFm1MieIydPWmxjBdIjt+xetmGXdWRSAck41J8+lE+PBW+L5AX2Flhlhg0UbWvpK3RSGez9jIh3gScDlz8TQynJlu144IzW8JPADTXXTz151SkyKyz/czP2WMAAbp8/kardyRzs9wG6VFIZmZiORAAHlimqWeEilKflsU3G0WbhoPqaaqsdkyvJTcyNIRgE7oyeuBxJptdajkFTUZIIjNIl5PVVPo752cH90t/wCSn0rVD6EeI1n+on+RhRmbJEmoULDNcfaSN1fs4X3j5deuaT/U3vPRvUdL+n+WT9TPRp3bSK3LxCAR9474bc4EHTXHPNZtQotpRO18JnqlGbuztS8hP7QrjuLWK2TTe0wPwJjPxY13/hlS37v9p5TWXuWZPuT/AID7+P7LsvdXQiNBkaHffBP61ztfa5OUvudD4PSpXwi0ajupuW4eNlUvl5cauCfdU9K5uElFY/yeq/qb7nCSbxxH/aH2+1Vhu7l91izqUjA1OcBV+QFFGxRlL79Geejnbpql0k8sOt9jrDbwNdPuBZGlZeLMxA3UA9NaP01CK3vrkzT1c7r7IaeOW0o58Iv7SbfZGTuQEMkauz4G+R91SelXda0/l4ygPh2ghOLVryotpLPH5QPtPbAuY7U6B1ciRf4sDUeBpds/UUWN02jlprbV2scfgPVCeAJqlFhuyMfJYIH/AAmr9OXsJ/UUr+4vt7R2Psox9Dj40ark/BwHJLyZ2zslxBJ3gCqRuk519o44etSyEq47i65KUsGgP2IOcpcp5Mh+GQaR+ug18yNWySPHsPIBpcQ73Eggj51X6mASbPQdlbgZxPBqMa5/pQ/qq34YUm8FU/ZG6XWOSBscu8xr1wRRq+rHLKc8+DMXZraGP8JGz0kWi9Sl9MFy9wWXs1tHgbZyOgZT+tGp1Lpl74+QYbBvA2GhdfPH1zUlqKV20Wo5XAxXsvc6AFPPexjzpX6mpkWV2WbU2G8SgrI8jcwkTFR/mFXGyMnhMib8icJcZGIpyBz7t/6U3EEu1+4Xylst1cE7qwT48InyfM4qKMcZyv3B4XBUNl3T8IHHUv7A+dU7ao/VJETfgvt+ztw2cy26Accya+gxrQfqKX0mxjU0DXOwkBwbkv8AlXA+JqLWf7YY/If6ayUfmYJcbJC+6SRyz0o46vPDRa0+ES2TcGJyQcEqynIyCrDBBBpzll5Qv0svDIRjT0pc2emo+lHfOzv/AClv/JT6Vrr+lHidZ/78/wAsPNGZiBNTBGKLi8juRNbpIQ+6QTjTjrg86TKUbswTOjXTbpJQ1E45iafs/YrQ7QgjfDDO+GHAgfSssKdlqidy74hDUaGc4ZXjDPdu/wB5tC3jPACIH/M+TXqdCktPOR4jUczijYu3cDyQLGisxaQaKMnCivO6nMo4SPR/BZxruc5tJJdsAs9klpIFu3QFABFbqctprlwOHCgjDdJb3+EabNSoQnLSxbUs7pvr/B7tRtnu5e7tgve8HkCgtnki+NS6179sOyvhmh31epqG9vhZ4/In7azuZkRz7SwID+dtW0pWoy58/Y6PwqEIUycOnJ/si3tDBv3scOcfu4Y/I7gJ+tS1Ztx/gHQz9PSStx5k/wCQWOxaC6WNxqsg8iuThh4UCjtntY+V6v0rsh7fsbmLitmPZnl8e5kXFTkrajbcj8VaTnirtQQ1rKAcnAI9CDSNUnKpobS8WJnOmlIB4f08q8/0dpck0vMAc/6UPPgm1NhH24ceXSh58lbCL3iHlVKWVyi/TfgV39wc+wSPImmraxkE1wwT7dMOEj/6jRbYh4XlIn/aLg53mPmT+tD6aZML2B5u0Lg+yhPiTTo6ZPlyKaXsVr2tuF+76BsU39JW/wC4CUYvwePbK6PgPMmo9JD3ZW2OOjzdpbs/fUfGq9CrzktKPsCXN/cSe/NnwxgUShTHqISWOilYzzOatyj4L5fZMDFC3kbHIPO9HCIxi9m9oAcyBW2uPBkslteQndwSOhIoJdM7+neYJnfOz4/ulv8AyU+la4fSjxGs/wBRP8hchojMUl6srKEu2XNvG8tvEveMRvELk4J1OOdJsThHMEdLRuOpsVd8/lXjJq3Zy9eXaETykliGXXTGmgxyrNU27eWdnXVV1aGUa+smO2Tbm0o3PD9y2fAHWvVaJN6aSR4fUSSsidD2jNuRSSa6IxB8xpg1wrG1F48HU00PUtjH3OV7L2i0T9770m6wVieDMPeOelcyFm1t/Y9tqtKrq1X1HKyvsh32GgjeV5ZHUyL7qsRxOd6TJ4mn6aC+p9nL+NW2V1xqisRff/RCrbM4mvnORjvkXjpuqQP60p5lZlo26VejoEvO1scWdsZ9pvNp3aS728WGMKoUAa+FMim7XPwjFdqI0/D41f3SX/LNouzDLIgwrOMgPx3QeWedLlrqZ3KuPL9zkVQvrqbziPt7hK7HTmx+FbdqQl3SZP8AsmPq1TCK9SQwOB41oMQLfDfRl5MCPjQSW5NMuLw00cr2xFPACHiYgHR1BZSOROOBrlz0TzwdWrUwl2xZFtyM6E/pis09JOPg0KcX0y43640OR50l1PpjESjnzVOGA8lqjNLfBabPPGq81z86vc3wU5cg8xHWmJSLUkCOVPCmJNdhZBmi60xP2K7IqwHHAosN9FZwSe5jUakZ6ZFRVTk+AXJHv7SiC5BGemRU9Czdgm9MrO0EIyDr0AJ+lGtPPpIF3QXbIxLNKf3cMrfljb9RWiOnaJ+pqSy5Bo7L3jj/AACg6vp8hRxqUe2W9ZF/Sy+07HMGBkc7wOcKpwDTlLjGBE4ufzbiraOynWR8o2CxOQpxrWeeTs6PU1KMYuXJ2LY1wsdnbmRguIVznTlWmDxBHl9VFy1E8e4HcdooddzvJP5cbEfE4FEpCXW12L5dtTN/h2sw6F91fXGaPDfgHbDPzSE1o20oQwSISFmz7bnTyoa65wzyatVqa75J7cJLHHkSXWydsPP34iVJORXGB8aipjnc+y/19ip9FY2/yYvOxW1rlt+4mQHGMs2oHTCitMLHBYi2YJYk+gofs8vGAE20Du490GQjHTHCkvA6EpLrKCYP2YR/eu5fRQPqaH5Ru+7y3+7GNt+zGy+9NM3+cj6VOAZTsxyHQdgNmof8Pe/M7Gq/Ba3NZeQ9eylgNPs8fhof61X5IstcB9rs63h1iQL5D/elyhFvd5LTnjD/AOWHq3jTdqEuTRhpcdamC1ySF6vNcU7BnyVSTKeDfKqeMdFooO90DeooMoPGVyB3WxoZR+8tI28SF+vGry0UkvGRZ/wPZn/t1XyZ/wBGoXtfaDU5x6bMH9n9pxBlX8sh/XNKlVU+4jVqbV/cVy/s8tj/ANW5x+cf0qlRUvBb1Vz8/wAAE/YWyXQzXB8AwPzxQyVS8D4PUy8krbsNAw9gT46tLj9KpVRk87QpWzhxKfP2Rf8A/Tu1++ZB/wCqfrTfTgvAl6m1vCf8E4+wlhnG7I//AKrkfEVEoeEgZSv7bCV/Z9s/nbg+ckh/+VME75v+5lqdiNnr/wBvF6lj9TU3FNyfuy5dh7Pj4QweihqFzS7GRpsfhkSiA/uIgPERL/Sgcm3wa66YJf1MfuMrSZ+DrjxAx8qJN+RFlda+hl53fH6VPlYltoHluVXkPqajljoKNbmSinD8AvwoctjZU7OGhpDHkDIHwHyo1lmeTSbwj1xjGMCmxQt8gPdAcBRgYRZCh51TYWMl3eYNLY1LCKr99KsqPZUBkUDQ3OPIPHA2dM/KhURkppli27Z50SQLmit7Jyc0O1hq2KXJcLQ8zV4Yv1Uuj0tqTz+VRxK9VexDu3HMUQG6L8EC7dRUJhexOS7PRB5nNFLgtUR85BWlX7z+ijHzpcrA40pfSv3JQ3ES+7veZNL9RewTrsl2y/8AtFT+H1NUrMvoH0PyXLdL+JfjRbwfSZhp1/EvxFU5kVT9gW63mGO8jA8GoHJs0VRhF5abf4ATZDH+JH/qocJLs0+q8/SwmOdguBJFpzzRqfHDQj0YuWXGQDOAfelQn81LlP3ZrrWOFB/sXW21UjXdJU44YNRaqMVgTZoZ2SykyifbZbgdOg0+dC9SmPr+HKPYKb4HiD9aD10aVpmusDDZ9/EOPHqRmmxvgjFfprpdfwMG2qPukH5Uz14voyrRy/u4KX2gx6D51XrRGLSRX3BpJGPEn41N2eh6ril0iy2tQx1YDz40aSfkGyzZ0hgkkcWgGvzq844EKNl3LC49ojHCjUhL0zzyyPelulMUhNlageK9TR9CeH4IxTChzkNwaJS3yrgYyTQSltG1071kEa7LtunCjy/Wpy3nI51VwjnDYeLdQOZ9aJmf1HnhYB2mxQZHbclffGoTajDOfGrJhFiT445qZAlXnoxJPVZKUEgdtagWPYrK1ZRzgTt+Jvia5KkztpEu/b8TfE1W5+5EkZEzfib4mhyw8ImJW6n4mrbeCHt89TVItEkqmU5MvRR0qY4Kc5e5ckY6D4VaSB3y92XLEvQfAVbis9EdksdssEK/hX4CptXsV6k/d/uWCJfwj4Cr2r2K9ST8s8UHQfCqwgt8vc8UHQVMIJSl7kCo6VMBKTz2UvQjU3kqzQeRsS2OQ9T8arJTivYvjc9T8adFvAuSQTC56n406LYppDS1Y9a0RMklwMEY6a06JnklhmJWpjM0UskrfgauIq76kUXXGgfZoq6KpOA86rwaIDWzPs0UDJcvmIkVZR4iqIAIfbND5NMvpQVHVmaXZg1ZZTJUAZ6oUj//2Q=="/>
          <p:cNvSpPr>
            <a:spLocks noChangeAspect="1" noChangeArrowheads="1"/>
          </p:cNvSpPr>
          <p:nvPr/>
        </p:nvSpPr>
        <p:spPr bwMode="auto">
          <a:xfrm>
            <a:off x="176213" y="-1825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jpeg;base64,/9j/4AAQSkZJRgABAQAAAQABAAD/2wCEAAkGBxQTEhQUEhQUFhQWFBcXFRQYFhcWFxcUGBUWFxUUFBQYHCggGBolHBQUITEhJSkrLi4uFx8zODMsNygtLisBCgoKDg0OGxAQGywkHyQsLCwsLCwsLCwsLCwsLCwsLCwsLCwsLCwsLCwsLCwsLCwsLCwsLCwsLCwsLCwsLCwsLP/AABEIAMIBBAMBEQACEQEDEQH/xAAcAAACAgMBAQAAAAAAAAAAAAAEBQIDAQYHAAj/xABGEAACAQMBBQUFBQUGBQMFAAABAgMABBEhBRIxQVEGE2FxgSIykaGxFEJScsEHI2Jz0RUkM4KS4RY0Q0Twg7LCFzVTVKL/xAAbAQACAwEBAQAAAAAAAAAAAAACAwABBAUGB//EADURAAICAQQBAgUDAwMDBQAAAAABAgMRBBIhMUETUQUiMmFxFJGhI0KBNFKxwdHwFTNicvH/2gAMAwEAAhEDEQA/AKRf4503LMLsgiQ2g54ZqxM714QwsIppSBvMKtIzyukzouxrbu4gvqSetWEug8GoWeqEPVCHqhCD1CmCzLUFsXzw1YLQBPDz6a0M+YjdPLZYpFV9FvYPhS6nxg1a+HzJiuW1ppz8AksOONRkBJCOtA5pBqucukUvIKF2IfHSTfjBU0lA7B8dF7sgXoHJs0R0taKzJVZY1QjHpETJQhFZkqyEGkqFlZkqFZIM9QvJWz1ZWSBaqwTJBmokmC5JdsqeYdavADugvJS9yOVRRFPUrwio3B6UW1APUSfSKmlJ51AHbJ+SBNWgM57NxhgzTkjI2ONn2GTRAm3bKtAuKotGxRcKg1FgNQs9VkPVRD2ahCJqEKZKgLwLLu/iT3pEHrn6VWV5Bx9hLddoIR7u83pgfOhc0HGiyXSPG83rcyINRy6YOtKUsdHUuqdlaizW5tpu3FtPDSo7GKjoq/LBGlPWgcmPhVCPSKzJQsZhFSueZzULyYaSoUVl6hCBerKyRL1CES1TBe4qaQdatIB2RXkqacVaiKlfFdFTXPQVNot6nHSKmnNXtQDvsK2kJ50Qt2SfZWagJA1CYPGoWRNUWRNQhCqIdLs7StJiNisbfFQse2q4qFoPQ1BiLAahZCSdV95lHmQKhMpeRZddpbdOMgPgutU5IpPPSYoue26j/DjY+LECgdqQ6NF0vGBTc9sLhuBVB4DJ+JoHaOWj/wB0v2FFztKR/fdj6n6UDm2NjpKl4BGmFC2PUYr6UZQs3uo7flVj9BUD5Nq7LWsm46PG6g5xvKRxGDxq1kvtCGbYVyCQIJDjmBUwwcMpbY11/wDry/6c1XJeGCT2kqe9FKvnG39Kplcghf8A84fWogc47INIOoosAuyPllbXAq9op6iHgra56CrwLep9kVtOavagHfNlZc+NTAvdJ9sgasojUJgwahZA1CvJg1MlsiTVZIRNWTBEmqLIk1RCBNWXghv1XAShL2OsxbRgXjItP3owqE34Ck7UWy/fJ8hU3oNUWPwS/wCO4F4I7fL9KH1YjFprn4QLc/tAY/4car4sc1Xrew1aOzy0KrntdcvxkIH8OBQO1sdHRwXbbFct8ze8xbzOaBzY6NMI9Ir+01XY38HvtNUQwbioTBs3Z7s53qiS4Yoh91B7zD8R6CrCwbTaW9rF/hwgn8WNfi2TV/Yngut9thshFAx1PzwKJwnHlkWHxkqvO0axkCR41J1wenXBNFVVZYsoGUoReGGpfkqGDx7pXe3t3TdxnPGhxLO3yF8uMglj2kilYpFcRO+Cd0KQSBxxrTZ02wW6XQKlF8IKk2sExvtGN44GTjJ6DJpe1y+lZwXxHspvraCYFZoFbx0z8eNAW45Oe9rezAg/ewZMX3lJ1Qnp1WrTRiuox80TV6LJlSMGrIYoSEasswaheCJqEIk1CYIk1Mk48EC461OAlFvwVNMOtVkNVSINcVWRkdNIqa4qtwa08U+WVNOarI1VVoqeaqyxsYJdIq76oNUR5E7ji2fSoIyggTUWClwS76phlOX3Pd941eGVviZ7/wAam0B2wRnv/GptBd8T3f8AnU2gPUo99oq9pP1PsWQTZZRpguoyeGrDjVbSLUSbOndodsfZzCm7kSOEz4Fchs86KFe/P2WTXno0vtj2pmgl+zwEe4N5iN59585APLTFbtJplbBWz7/gVZLD2oW9mNkbT3u8gVk3hjelOFI8Qda06mela2WPOPbskITTyuBzdfs+vbhzJcXMRcgDgxAA5DHKk1a7T0x21xeApUyk8tjH/hXaKwdwl1CU3d3VWDbv4d/kKR62kdnqOMsh7J7cZNctezm0NnyiZYBLugg7h3wVIweGDXQsu0mqh6bm1+TPGuyHPDE/ajtBJdSKXXu+7GAmuQc5yc8606TQLTwaUs58lWXycvmWDollt9ruD+6OROhi31YYO7kBsHmDg1xLNM9PY5XLh5waIzU4pIY9orhPs8okYKCmAercgvXWsUeyWyW15OXA9aM5aSwXWsBkcIuMnrwFBddGmDnLpDaaXbJRXbGe0Nhd3GWD7zDUjHs45451zqPisbbVDbhe507vhfp1OSeWITMOorqpnK2S9iywUzSpEhG85wM8OBJ+QpdlqhFy9h8NNOUsD/bPZJoYGkWTfZRkru4GOeOdYYfElKxRxwzb/wCmYj9RprXVdDIhUQXLKmmNVyGowXgrZ6vBe5IgZamGC7YkTJV7QHaQL0W0r1JeCDNVYRSlLJVSzoLo9UCG4kNOwjjb5e5MNVYBbZIGrBaJA1CiQNUTgkGqZISD+NTISTPd6OZFVkvbJmDOvUVWS/Tl4Rs2zb7vLUo+X9kpCOJ77e9gKeIOCK0UpvDXh8/g1VppYaHezNj22z1E102/cvzOXYt+GJOZ8aZO63Uy2VLEf/ORqjGH5HUd7eT6xxJbpyebLyEfyhw9TStmnreG3J/b/uFib84DIrCf/q3r+SJHGPoTS5aipdQivy+S1W31lhUcWOFy58yjfpSXq6X/ALf3D9GX3CrffHFw/koU/FatyhNfKv5Bw12Ltvdm7e7B72Mb+NJF0dT1yOPkafp9Xbp38r49gZRjLs51aQy7GvP3q95DKNxZF03lzkEdGGeFdexw+IUfK8Sj4M8YOqX2Pducw29vGWy4kkduoWTLRg+lca17pZS+wyajj5jSGuT1NLwwc1l+z74pKjZ0DDPkdP1pd9W+tx+wym5Qsi17nT7OISIQfvKVz4EYryUf6c8rwz0Nr3cLpnPtidnpbiZ4QwTujh3YE65wAAOdenv1UKYKWM56OHXVOybXWA2XZUmz7y3LsHUtkMoIGNVYY6jOaBWR1NE1FYZbjKqcXnJ1dSGXB1UjHoa4ai48M6Lkm8nIe1nZiW1ZpBgwFzusOKg8N4culd7S6uuz5P7jnammcU5ro1svW3Bg3McXmwWjtlmLZJIyuOCnhr1rFDWxnqPRX7/c2z0Uo0K1sTVtMJg1C8GKhSIsahZClnST4PZqFhxnpmTm+h9zP2mpkv0I+5n7T5VWWT0oeWR+1HrV8l+nWeNyetTDLxBeCJnPU1WCfKvBEy1eC96Pd5U2leoe36mCeobx+zi7VUneQezAe+8c7m6APE8PWjim04rz2HGfGTcdiWBz9su/ancewp1EMZ92OMcm6mh1WqjXFwXEV37tj6q3J48sJu9pOTgHd8uPqa8pqviNre2D2r7HWp0kIrMuQPezxJPnrXJlJyeW8m1JJcFsbEcKuMnF5RTWeGG2dzqAdMn3l0Yfoa6Gl1Cc1Gaw3/dHtGa6ppNxx+GM0umRikmuODcyPEV1v1z083Vdz7S9/wAoxejGyO6vh+UDdoNnJd27xN94ZRuaSD3WHjmt+k+I1qxTi/8A8M06JJPJyPthM7RwSS47yRnVgBgAQYjHqd410tQoqe2PXf7mKef8mrlqzsDa34Glr2cu5VJjt5WUDU7u78N7GaU9RXF8yGKixro6X2aDmCMyIytjdIII1XTnXmtVXGF0knlPo7lM5SrTl2TtrTup55B/1WR/ULhh8s+tLvv31V//ABLrqxJv3Dr+QMUbAJHUA4zzFJlZLqLxkbGC8k0uyp9oYqQnKL5KcE+guaJJo2R1BVgQwI5GnwsxiUe0KceTgu3bNraaSFh7jHHimfZPqMV6iq31IKa8nJnplGTidhuNmLLAYToGjHpkA5FeWja67dy8M7DSlDY+jR9rdgpVUvA/eY13DgNjmQa6+n+Kqx4msfcxT0MFzEWS9irsQd97Pu73da7+716elav19PqbP5FLScZNY3jW37C9iRguBxNQvEUQNyKmwtzIm78KvYDvC81eDJyZqEwZqZJhmamSbX7GarJNj9jNTcXsZg1Rexnt+oTYY7yoTabl+zZO9eWL8TQMR1VHZj9BR1vGWHGJ0radxqcfd0H524n0Fee192MteOP8nW0tfSfnn/AsWvPyyzqP3CobR24KfoKdXo7rPpixUroQ+poOh2NIfwj1z9K2Q+D6h/VhCJa2rxlhcGx8e13nDiQBp6nhW2r4OoPc7OfshE9a5LaofuLr28tl0FwrPnhvZz4ZFVfoqopyU25GqunVNc1NR/BbbXhGh4frXOjPHfQqUc8o0P8AaXsR2KTQhmXeYMgGSruRqoHJiBXe0Wu9VKmf1Lp+6MGooa+aJb2I7AXSSJcT7kQUEqjavqNCQPdrRqo+pXKC4+4ulOMtzN8XaTId2TOnPl8a8xC3ZxLn7nTlUpcxDlZJBkgGtKdco5F4lFiraEG8TujhyrHYt7eB8JYSyAWEihvb9KCDSfIyabXAzmEbrukevStG6LELdEjB7DYzkcjVw4l9ipcrJrXbbsU186vC6LLukEMcBhxGo5iuv8Ou2Sdb88ozXdJrwN0Z1VTIMOqgMOIyBg4Nce9bbW/ua4cxRlc8ulByFlF9iNOuCfrmmdi2c5/ah2WWNxcxDCSnEi/hk6joD9a7nw/U7l6b8dfgxX1+Uc1Ya11jIYFQhioQbd54UOBW4x3hqYL3M9vmoVuZjeNQrLPa1fBfJiqJlnqsh7FTJDGKheDcv2TSY2io5NFJn0GRQ54CgsnUjs3eZi7eyWLbo8uOa40tA7JSdkuM5wdOOr2wUYR56yDXW3LaCLvI1Entbun4vM06MNPVHMY5NlOg1Wot2Te3jP8AgHte2b96kctvuByuDk5G97pwRqKOOoakoyjg02fA63TKyq3c1n+ADam05726NvA5SNSRkHAwvvO5/SlzlKye2L4Nem02n0OlV90cyf8A5hIM2bs1LcyEXglbuZMxjOvsHjrjSjhWot/N4FarV2aiMc0bFuXL/Il7GlCwDW5mcuMP91BpqRw8aVQ455jnk3/F1Ztbjbsil15YbZbT35JUbiHfdPIgHh5iudq60pOSOffpNlULI+yyvz5HVjdfLh6Vkqk4tNPo58o7kNLzajBd8e0h0Yc1PjXQersa9Rcp8NewmFMH8r4Yjinkl0Vd7rXM2ym+DY4xh2xxs5Sibp0OpI8elPrjtWGZrXl8EI5wHwx4ihjKKb3BbW1wB7RshICy+y3yP+9LeJMOEsPDF0Mc6cUJHUEGqccdDZbH5D4LsMP/ADQ0SnkS4YJm5ZSG5g58xzpsLnGSn7AOCawCbVn9qQcj7S+RGRVXv+o/vyMqjiKLrdsqPyj6VUQJdkbOf2yD40OcMtx4MdrLPv7KdAMt3bFPzqMj6Vt0s1GcX9xE1lNHzw1eo/ByujFQh6oQ24dkNoH/ALK4/wBH+9UB+xVN2XvkGWtLgDruZ+lQrC9xXNGy++rqejKV+oqiYK81MEM71WVg9moQwDULPZqEPZqFj7sHdmK/hcan21A6lkOPnignwh1EVKxRl0zpuzr95bmNm9n+7zBlHDeXQnFYoybks+x6G6iurTSUOfmjz+TVFJ+xxdWnPyUf1rO+If5O9BL9XL/6Id7JuhPfKbn2CoCqvABlGEBz8aKEt9q3mLU0y0+ha0y3JvLf/OCrZNz9iupVnVsMrRtga6nO8OoNBCarlJTH6umWt0kJUNZWGs9fg9se23552gV+6EMoXe1PtIVAzzJOalaW5uC4wTW2Shp64Xtb3JZx12M+zFrfxII0hCIWyzOMHUAHFNpV0VhLgxfFZ/DbpOyU8yS4S6PQ7PhiQxSyx98ZzIFU5YA6bpPImp6UWnBvlsRbffYlbXB7FHDyUrtKO3ch23vADUeB8a5VuinCeIgU0WaiCcVj8mLjtxFwjhf1wAfQU6FLi8/waYfCJy+qaG+zziJJlJVZF3io5NnhnpWfW0+k1NeTFZhWSr7wxhZyby551nre6ORFiSeEKtpt+8TzoeG3kfD6Qvv9ONNazHAhLkLRSVDDmOHWo4PGUTcs4FF+cNvAbp5jqOtZ5d8DorKwYW5DDXPgaLtclYwwC5fU+VU2MiuBrY+4PKnJfLkzy7AbyFg0co93ewfjUxxyMi1yjYlAIOeGPlijj5RmZzy1/ZpE8rNJKSrFyEQYxnJGSenhXfq1m5JJGSdPLbOUSrgkdCR8DiugujK+GRqFHSH243T4u5+poXwc9xl7GY+0TrwyPJ3H61W5FpMIHaYto+SPEh//AHipkrkDurW1m13FDH7wyh+A0q8hK2SE192dI1hbeHRtD6HgasfXfF8SI2PZS8l1jtpWHUDT45q8MfleD21uyd3bKrTQOgY4GccehwdKp8LISw3gTNC3Q0O+IWxrwVkVeSY+wZsViJ4iDqJB8Tp+tVLlMbVxZF/c6Wl+8LI25vFRLDkcGJxr561zHJwaZ6mNEL4ygpYy1Ln2QXZdmHNtbiRljCu7uXOMAld0eeBVumTis8AT+JQjqLFBbm0kkh3tuOyIS5kJIBCgx675XgD/AFo7VXxP/gx6GWvi3pq0lnnnxkM2Xtq1vG3SgLgZAkUZI/hP6UULa7X0J1Og1egjuUuH/tfkE7Y7de17uO3CoXBYkKNACAABQ6ix14UODT8H0MNZutvzLHHLANqdpJEsYMMe+mDEtzCZOvhmhnbJVLnlmnS/DKrNdPj5IY4+4s2N2bkaMXLsqpneUHUsBzJ8aGil5U37j9f8WrhJ6eEW308dGv3zZZj/ABH61dzW+TGaVYhFC5RSWzqp8HX+zcIaxgU8DEB/vWx1Rtp2M8Lrp7NXOX3JWkBiBVupweo5Vw5UuluMkE7FZyhJtKbDjzrFh7jVBfKeWWnctAY5GexdpKw7snUZAo67P7ZC7a2luRff2quCG4cj0NVZFFQm0B9n7EYkVxndcgeWBrVQgpMZdZjDQt7TW4ilXHBh86Bww2htMt0Qizk9lfy1FLCwKceQ+2X2d3GmpBolLcugH8ryWKxAxzqs/MVwyrZYJZ26BgPM5/SutoE5R3ewi94aR853Hvt+Zvqa7q6OfLtldWCfV83YqyKgfZ4/POuPOphZ5FuKOY9vtmW9icbmTK37sZOEQYyx5sSTRShHApN7trNFG0FIyU0zjRsfI0l1+zG7UNprIBY3SQOHQNgDVf4T41W1oRZiJBJWH9DV5fgU0mjeewu07tDmGN3T7ytkIfFWOgNR2x6bNFddq5iuDoG3rdLuHu5FAyPaGhKk9G60r9dCvKS3f8G5adzSzwafB2A2epIeORj/ABuxHpiubLXSl0sGpUeRtH2fs4x7FrB6xj01IpMtXY/IxVRPLZQqf8C366RIDnkcgUp6qWeWMVMe0SkZcYAxrnQDj1oP1LjwmHsy8v8AAFtSzW4UCQuQNRg4HmRzopauUlh8j9LN6aWa0ufcBu9ih7dIEYqEZmBIySSOFGtTmCjjo1Va1w1Dvms5WODWJtkXEDB1GqEMGQk6jXhxqRsXh8nchrdNqIOE334ZPtPtc3JiYgqyx7rDGPa5keFOtt34YHwvRfpVOKeU3x+CPaTI+zjkLVMepJOKu7+1fYv4cs+r77nkfdrELW1rLG37pY1UpnGpPHHOtF2WoyT4RxPhlkY320zXzttpmn9c9aRbI6daBJBSkzfHlHYOyw/udv8AyhXWqXyo8J8R/wBVP8jCaLP/AJ9KG2mNsdsjJGbjyjS+09pIjxnGUL+8OHDn0rhWaOdO5y68M6+nthOP3KBJw86xPrgPrsS7PvyJCeYc/WtNleEmhzXGDpdm4kjB6imJKcODmvMZA+zlKSSA+BFJqW2eA58xTF3bC331U8Cpz8qk3iWRunljgWwPhV/LWWfuNfY6tpxuCtEZ7YmeUcyLsb4BHE6Hzo41uxxcfPALko9gt3cpHlw+Vtw4lUc3dcL5613K4xrgkul3+SoVWWfI1zPmL+yOB7QsAuSGB1OnrXQi/Bypv5n+QAxnpRAZPo6P9p8TuF+yuMkYYsuniRTVBrHIvvPBpP7Q7o3E6TSrmNVZI4wcE5Hv588VJrAEU237nP4tmyMruF9mMZZvXGnXjSW0PwzYNjWLEJEgLOx0A6n9KCc1FZZllB22bYnSthdjoI1BuAJZOJXPsg8hjnXMt1bbxE6dOjjBZfZtmm6AAAAMBRwHpWWTcl8xpWF0U4PAUiUX0hmVgmw5VcknwCmVyJQSi+hikUtDxxjwFLcW0HuKjEcHK8MY6nrUUOOgsrPDISAdMdRVSSXaLTBG1fA440z1pXG/AxdFhhbiePyo8SyUpLGBfeWCuPbAPjj6VStl5Y+m6dbTgwDblms0cajCvENxSeDJ+Enka3R1UbUk+GaNHqZae2cpcqXP4YDsjsrcO6CRSkSsCSSCMZ+6Ada1102SfPRr1nxfSQhJwacmvbkUbZh7uWRPwyMPTOlJu+pr2C0DcqYyfsLXFAjoROwdlv8Akrb+UK7Ff0I8J8R/1U/yNKMxkHQEEHBB4g86qUU47X0y08dCHafZkN7UJ3TzU8PQ8q5l/wAOjLmvj7G2nWNLEzRb3ZcsMzd4jKrag40J54NZp1WQrSkujoK6M1mLNw7I3nslOh08qzVS2vBm1Ef7h2/vg9dKJ/Xx5Ep5jgS9sGxEPOgnFqeDRQ+RRbe3GvlSJLLwMzhmbG/CD2yAMkZNMjU3LGOBnpSsfyLIVZ387Sg28TvEueW6GJGrZPjXW01TrfyLJdlFEaXG6SjJ/wCRTtbZN6sc3sZWVt+QKQToSRTXCyKwzTVqtBKUXn5orCb6OUu2c+ddNdHj7Prf5ZCryAdNitI/tBmcs2R7mAAPhV/qPsMjWksEb7ZqSjdMkgH3dAd0dAc0M793gKKwsAs1huQmP7RIY+O5uIAfAka0MbW3hoC17YG4dhtl7kXfEAPIPePFUzoB0zXN1NspSxnhGnS1xjHd5Zsz3MSe86A+eayuUIvlo1YmwSftBbj/AKv/APLH9KB2wfn+AlTP2Bz2sg+6HPjjH1oXfGPgNUSfkHbtcgziM/EUHrr2L9F+5V/xqvHus+TVPUlnlBejFf3EG7ZJnLRuPUGp28lqv2ZBu2UB4lx/lP6VHCTLVbLrftBFJpESxHHAJPwoJQml0W1t7L45QGDMfLT60iTUXliXqY9ByX69flRq6OBavWTzqGGnoaiinyaozzyhXtC20pUoYeUaYTFVttSS3bIyy/eQ8CPDoa16XUyhLku7TQtXXJru3rgPcSOpJDNvAnTj1rXa05No63w9NURUlyL34UCN8eDr/ZtwtlbknAEIJPQDUmuxSnKKSPC/EOdVP8mWlZ0DsrbraxxDIyvJ3I1yelTV6h6dYgsy/wCpmqrVj+Z4RSs0o/CqjkSB6dc1x43/ABGct3/ODoejpsYjz+4dFtFODOmc4GGByenhXTruk1/Uwn9jPLSz7ingLccjg+B1HzrQ+ezMgNdnxq2+qBW5kafKs09HVPtDFfLGGyB3sHfCrhvZIOfZ5E54GsstDnnOBznHKUMv/uIu1aO8ahFLgnOV1AxS56Rp7k8mzRKuTasltf3FTTJ3aRWm887Yyce6Ma5zoKt0VPEYLL8murTTjN2aniC6+4babChtgJbx+8kJyE4jPREGrmuhp9F4isv+EZdZ8YlOOyhbYfybFHNK4BCLEnItq/8AoGi+tapKutZlLP44RxMufX8ki3ENJv8AsniAv3TwxWZ6mmT2pocqpLDa4Pm8D6n61pXRil2z27UKOrGzbI1FZco0YCrbZxLAE6E644454oZSxHKLSNnbY8BjKd2CpGpPvZ673WsHq2yluyW4J9ivacMyqEQgKBoDjhyrJcpuXzGuFkF4FFvs0k79wzCMH7urMfwqB9aqFcV2hs9Tx8oyl2XZyx4VZImxkNneIP8AFyNOV1GcYEu6xPLZr9/2fWPBe7RRjUsNT+VAc03FcsbUF+ok/AqSOMbxiE1w3Jt0rGPTiaKbilhtL/PILvbRRJY3LHO5ID0xuj4UHq1LhtGf1mGQ7HuGXEkYx171QfhS3bVHmMv4DWpaL4uy6rhpX0/Cp1Phml/rPZDVqJPhDiLaQhXdiVUHQDX1bnSvWm/JOZPli+bbjE6HU8ANc1PQcuy8LyHRd/jel9kY0B4+opM4wjwuxbXsGWe2O7Izqp4j+lMrlj7hQi10EX21UAB3gd7gOB9abKpvlG6luXYkuLlGzgjxFI9Np8nQWUa3fPhjW+pOSOnpHmPIMZdKbsNqWTqsX/2y2Xk4hjP5WcZ+ldnRxzh/Y8D8S5vs/JRtMzd7Ll91Fk3FXfxgE7qYUa1ik5Nts6lMaFXGKjzjPXsL4LaJSoaY7x3iG3c+6SCMk8ehpa2x7ZrsndNPEOFjKz7/AI/ksjMYAYBiseHLM26AznKroDvGosdrpeWDNTztbw3xhLOUvP2N2zkeYrbk82+8AVwEiMkzMQN0b2TlQB0FLbjDMmaYysujGmCTf8iW8kF9CywOV3XG9vAgEelKkvWj8vBvpjL4dcpXrKa8AewJZlV7WNBvozBpifYUNzxzOvChplJJ1pfljtZCmco6ucuH1HHLx4DI3W2P2azUS3B1kc8EzxeVuXPCiuhp9Kow3y4j7+X+Dk6vV2XyzP8AwvYIjtltyZHPfXLcZG5fwoPuL4CsXxH4nGmOyK/x/wBxen0rslmQJNds5yx9OVeVu1Nt0szZ2a6YQWIoujJZHXU+ySvgQOIPKtelk5xdfft9v8irIqMlLo4MterR5ybzJv7ksVZR2Qn2l9aycGs2PZdqFQMfeYZ8hyFY75SlLC6LM3M4TXPpWC1pdEfAJfFW3SSc5zuY97wNJm2lz2UpC+5vse8SvIIp5fxHlQYz9TyC2L5bzPDQVeF4B2vyINuRwN7czFfynVvDFadNO/dtrWf+gxZ6Qx2SRJEiwPoNNTwx1pN9b9VuxdlTiycvZ5yS0lwAPUmiVkYLGEA0K7p2jbEb74641q4xhNcrBohRPH0lsLSPjOfWluMY8I3V6K184CTslpBrIR5Ln50yDivA/wDQ4+pl9nsb7Pl1yz40Zhw8hR2WWNdcBR0lbeGxbf3cpPHSlQjW++x//p0PcU3V6/Mc61V1Q8MpaDD+Vg021skAj1PHyrUqWo5QiS9OW1krqcgbwqlUn2FG5rhgbXRbiabGvajpaK5S4RNDQyO1A7NZ2Zl2bEi6MYFKHo6kMp+IrpaWag4yfR8/+ILOosx7i2GzaSaS5DKSkoDKdRnuwGJHEEMTiseoqdMnZLhZ/j3OlTra3RHT+cctdp56/BiKwi3d2TL/ALopnhgly5cHrrXJl8SoS2pOTxj2Hu+5y3Q+XnP54xhk9pi3gRGkV/a3EESsd6Urjd3l54411/h2ns1j3bdsUvcw36+dWVlPvx1nvBs6Md3JHLOMYPDQY61olwn9jnJqTXPZrezNr/a2lgmiCrungTvccYOedZa7HblSR2dTpVoowuqnl/gFtLF0uWhtHKx4UyscNuN0H8WKkYSUsVvC9wrb67dOrtVHM8/KushF9flW+x2Osp1llOoiB4ux+89dWjTxhD1LOI+PuzhX3ynLD5fj2QysrJLWPcj1dslnOrM33pHPOsOu1cs/d9Lwl5Yenpzy/wDxiqebeOeXL+teOut9SeWdyuGyOC+z2e8h00X8R/SnaXQTveVxH3FXaiNS+/sV7S2tHHHLFbtmQYVnx+I7pwetd2mFdMdlXfllR0ls2rbliLTaWeejkkfZW8Oi2k5/yEfWuqecay2GJ2E2kRkWU3xjH1arwXsZutldb6xtjiv041la5wOhLODabbap3AXTAxgEHj6Vh1GI8odFZYFNeB2zkdBnr0rmWJt5aJKD8A97tHQ646/7UDm/8CUnlGnbQ2kMkBideWtPrpzy0dSvTysilsx9wX+0ZG0UAedOWnj5Ya0FcPrYLd2OcF5FaQ6BQckenKtcf6ceFx5GJQgsQXH3Lkv47f8AdRZZ/vtyB6UiVU7v6k+F4QmMHdPHAWLmSUYdsDmc8R0rM4wg90Ub6tFVGW7GQ+1WJBqy0LUpcs1OSRedqRLwBJ8BUUH2kRNvyVP2kYe6hA8cUarn7k2RyDXG3p2Gg0o1Tn6pCnKEX0LJNpzc0Bpq00Pct3+wJcbQwMslHDTZeEwv1CSyxLf3kbajIPKt1NVkHiXRj1Wpqsjw+Qc3BI4nHSnKv7HPy3yEwHhS5P3On8P+VjGM1nmelrZ3bs1/ylt/KWtlf0I8Hrf9RP8AJTtTYO+/fQSNBPjBdfdcdJE4HzrZVqdsdli3R+5icOcx7F7bO2j/APls/wCZ3Z3vPHDNT0/h2d3pvP8Agv1L0sbuC3ZfZ1I5RNcS9/cHO6z4AUc+7Sru1icVVBbY+3lkhS+ZvL/4LDFOlw80kqi2Ck4zwGmBu/GuYozjNyk/lOv6lFmnjTXD+o/Jr3aPaSXbxQ2xLOW1fBXAx140qyStajA6Gg01mjhK3ULCXS7ywrbV59ihS1tRvXEmAvM5OjSN49K6+i0sX80vpj2ee1mrlZNzfb6XsN+zuxltYt3OXb2pZDqWbidegoNVqPUk5P6V0Jqhhc9spYvKX3QfaIAY6AIOWfGvMSlbqt6hF5bxnwkvB10oUqLb68fc9NHDbIZJzvYx7I11PAY9K0VfDqqFvs+Z+3guE7tVNV1LGfcWXXat2Sde6MeIv3eSd7LcMj+la5Xtpxxg2Q+EwjOualu559uAfuRG0duqAYaBnk+9IxYHOelV1LYl7BOXqp3uWfqSXhI6k74JGTxrpM8yuQee6KkaMcjOnrSpzcXjA6uhTWW8HIeyMq4jDjIV2BHhxFKuznJn0vMOR52kv9FEeccyBp4AVzNTF44Oz8PrhKTcvBql5vEFmJAHM8M0muFkukdN20QeMr9zX77b6+6GZx8B8a2V6GTe5pJmOyylPOOQOK9LcMD502VCh2F+olLocbNshJ77nHPGn0pLlGP2FTlY1wO4LKzjGd0E+Cktnzq/XzxuELT3TeMFMhjX/CtcZ++3PPPFLlqE1hyNdOjhDuxf4IBPxKB6D9KT6lfQ75P9zPd4i++i8eAJGfHwq049oZ6TkvlkGG/t90FVI8CTp60TcX0hMaLs43As21LbUMPIg6fOiUMr6WRwsraaaMf2lCR+7BI5/wDgpmxJdMU1Y3mTRGR0xqMdPaFThIKNU5PCA5wrru4XX+IUCk0+Bz03HzGs3uxdzPtL4DiTXSr1O7GTC/h6ae3j8lEez2OeNE7kmW9JFLDZakLJgMPLrVSlGXQei3QsSfQwjrLI9TUzvPZv/lLf+Sta6/oR4XW/6if5GNMMxg1CMDubKNnWVh7UYO63QYOdOfOglBZ3vtGivUWqDpi+Jdo0ftF2pE6NCkZVSR7RbJIB6cqwzv8AUWEj0mh+EvTWK2Usv2xwF9jbVYYJLuTod38i8ceJOladJTuxjtmH43qnKapXSWWR7FW7XE0t9LqSxWIdBzx5DA+NdrWyVVcaI9ds81U/Unuf+DY7zbFvGd15UB6cfjjhXHdsFw2dOvRamxboQeAW02yXvTbKF7tELE8z7G8MdOIoY2Pe4pcGmzRQjpPXl9TeP5wabM5khlc6l7wAeIXJA+YrI87c+7O9CMYWwiuEq/8AkZ2ULXRuopFK3BCsM8AE0Efh5+NHFOzcmvmMtrhpFVZB5rWf58jKGJrbu5Lo78rMiIvEIi65zzNGk62nPlv+DHNw1Ldem4ist+7bNtuNsR7pZXXI4Z1OemK1ysWMpnKhpLHPbKLF0XaByNQnxI+VJje2jbZ8Pin8rYgstm20WkcR82cmhlfnwcuGnUfIVOY1Rm3FG6pJOvADzpUpuXgZsx0cZ2ttSadiuTuliQo0Az/tWyLSisjoQgnlR5Fv2JzwqerHHYbUmFW+x5CdNOtA768FqLxkZRWssTfumJBGoYis0/TtXzIbGTh22M7faUwz+7bxCjIrFPSRfTG74TXzM9/akvKNx54Aqv0UPLQP9P8AJSbqRuO6D4tRrTwXkOM4exNLFm1MieIydPWmxjBdIjt+xetmGXdWRSAck41J8+lE+PBW+L5AX2Flhlhg0UbWvpK3RSGez9jIh3gScDlz8TQynJlu144IzW8JPADTXXTz151SkyKyz/czP2WMAAbp8/kardyRzs9wG6VFIZmZiORAAHlimqWeEilKflsU3G0WbhoPqaaqsdkyvJTcyNIRgE7oyeuBxJptdajkFTUZIIjNIl5PVVPo752cH90t/wCSn0rVD6EeI1n+on+RhRmbJEmoULDNcfaSN1fs4X3j5deuaT/U3vPRvUdL+n+WT9TPRp3bSK3LxCAR9474bc4EHTXHPNZtQotpRO18JnqlGbuztS8hP7QrjuLWK2TTe0wPwJjPxY13/hlS37v9p5TWXuWZPuT/AID7+P7LsvdXQiNBkaHffBP61ztfa5OUvudD4PSpXwi0ajupuW4eNlUvl5cauCfdU9K5uElFY/yeq/qb7nCSbxxH/aH2+1Vhu7l91izqUjA1OcBV+QFFGxRlL79Geejnbpql0k8sOt9jrDbwNdPuBZGlZeLMxA3UA9NaP01CK3vrkzT1c7r7IaeOW0o58Iv7SbfZGTuQEMkauz4G+R91SelXda0/l4ygPh2ghOLVryotpLPH5QPtPbAuY7U6B1ciRf4sDUeBpds/UUWN02jlprbV2scfgPVCeAJqlFhuyMfJYIH/AAmr9OXsJ/UUr+4vt7R2Psox9Dj40ark/BwHJLyZ2zslxBJ3gCqRuk519o44etSyEq47i65KUsGgP2IOcpcp5Mh+GQaR+ug18yNWySPHsPIBpcQ73Eggj51X6mASbPQdlbgZxPBqMa5/pQ/qq34YUm8FU/ZG6XWOSBscu8xr1wRRq+rHLKc8+DMXZraGP8JGz0kWi9Sl9MFy9wWXs1tHgbZyOgZT+tGp1Lpl74+QYbBvA2GhdfPH1zUlqKV20Wo5XAxXsvc6AFPPexjzpX6mpkWV2WbU2G8SgrI8jcwkTFR/mFXGyMnhMib8icJcZGIpyBz7t/6U3EEu1+4Xylst1cE7qwT48InyfM4qKMcZyv3B4XBUNl3T8IHHUv7A+dU7ao/VJETfgvt+ztw2cy26Accya+gxrQfqKX0mxjU0DXOwkBwbkv8AlXA+JqLWf7YY/If6ayUfmYJcbJC+6SRyz0o46vPDRa0+ES2TcGJyQcEqynIyCrDBBBpzll5Qv0svDIRjT0pc2emo+lHfOzv/AClv/JT6Vrr+lHidZ/78/wAsPNGZiBNTBGKLi8juRNbpIQ+6QTjTjrg86TKUbswTOjXTbpJQ1E45iafs/YrQ7QgjfDDO+GHAgfSssKdlqidy74hDUaGc4ZXjDPdu/wB5tC3jPACIH/M+TXqdCktPOR4jUczijYu3cDyQLGisxaQaKMnCivO6nMo4SPR/BZxruc5tJJdsAs9klpIFu3QFABFbqctprlwOHCgjDdJb3+EabNSoQnLSxbUs7pvr/B7tRtnu5e7tgve8HkCgtnki+NS6179sOyvhmh31epqG9vhZ4/In7azuZkRz7SwID+dtW0pWoy58/Y6PwqEIUycOnJ/si3tDBv3scOcfu4Y/I7gJ+tS1Ztx/gHQz9PSStx5k/wCQWOxaC6WNxqsg8iuThh4UCjtntY+V6v0rsh7fsbmLitmPZnl8e5kXFTkrajbcj8VaTnirtQQ1rKAcnAI9CDSNUnKpobS8WJnOmlIB4f08q8/0dpck0vMAc/6UPPgm1NhH24ceXSh58lbCL3iHlVKWVyi/TfgV39wc+wSPImmraxkE1wwT7dMOEj/6jRbYh4XlIn/aLg53mPmT+tD6aZML2B5u0Lg+yhPiTTo6ZPlyKaXsVr2tuF+76BsU39JW/wC4CUYvwePbK6PgPMmo9JD3ZW2OOjzdpbs/fUfGq9CrzktKPsCXN/cSe/NnwxgUShTHqISWOilYzzOatyj4L5fZMDFC3kbHIPO9HCIxi9m9oAcyBW2uPBkslteQndwSOhIoJdM7+neYJnfOz4/ulv8AyU+la4fSjxGs/wBRP8hchojMUl6srKEu2XNvG8tvEveMRvELk4J1OOdJsThHMEdLRuOpsVd8/lXjJq3Zy9eXaETykliGXXTGmgxyrNU27eWdnXVV1aGUa+smO2Tbm0o3PD9y2fAHWvVaJN6aSR4fUSSsidD2jNuRSSa6IxB8xpg1wrG1F48HU00PUtjH3OV7L2i0T9770m6wVieDMPeOelcyFm1t/Y9tqtKrq1X1HKyvsh32GgjeV5ZHUyL7qsRxOd6TJ4mn6aC+p9nL+NW2V1xqisRff/RCrbM4mvnORjvkXjpuqQP60p5lZlo26VejoEvO1scWdsZ9pvNp3aS728WGMKoUAa+FMim7XPwjFdqI0/D41f3SX/LNouzDLIgwrOMgPx3QeWedLlrqZ3KuPL9zkVQvrqbziPt7hK7HTmx+FbdqQl3SZP8AsmPq1TCK9SQwOB41oMQLfDfRl5MCPjQSW5NMuLw00cr2xFPACHiYgHR1BZSOROOBrlz0TzwdWrUwl2xZFtyM6E/pis09JOPg0KcX0y43640OR50l1PpjESjnzVOGA8lqjNLfBabPPGq81z86vc3wU5cg8xHWmJSLUkCOVPCmJNdhZBmi60xP2K7IqwHHAosN9FZwSe5jUakZ6ZFRVTk+AXJHv7SiC5BGemRU9Czdgm9MrO0EIyDr0AJ+lGtPPpIF3QXbIxLNKf3cMrfljb9RWiOnaJ+pqSy5Bo7L3jj/AACg6vp8hRxqUe2W9ZF/Sy+07HMGBkc7wOcKpwDTlLjGBE4ufzbiraOynWR8o2CxOQpxrWeeTs6PU1KMYuXJ2LY1wsdnbmRguIVznTlWmDxBHl9VFy1E8e4HcdooddzvJP5cbEfE4FEpCXW12L5dtTN/h2sw6F91fXGaPDfgHbDPzSE1o20oQwSISFmz7bnTyoa65wzyatVqa75J7cJLHHkSXWydsPP34iVJORXGB8aipjnc+y/19ip9FY2/yYvOxW1rlt+4mQHGMs2oHTCitMLHBYi2YJYk+gofs8vGAE20Du490GQjHTHCkvA6EpLrKCYP2YR/eu5fRQPqaH5Ru+7y3+7GNt+zGy+9NM3+cj6VOAZTsxyHQdgNmof8Pe/M7Gq/Ba3NZeQ9eylgNPs8fhof61X5IstcB9rs63h1iQL5D/elyhFvd5LTnjD/AOWHq3jTdqEuTRhpcdamC1ySF6vNcU7BnyVSTKeDfKqeMdFooO90DeooMoPGVyB3WxoZR+8tI28SF+vGry0UkvGRZ/wPZn/t1XyZ/wBGoXtfaDU5x6bMH9n9pxBlX8sh/XNKlVU+4jVqbV/cVy/s8tj/ANW5x+cf0qlRUvBb1Vz8/wAAE/YWyXQzXB8AwPzxQyVS8D4PUy8krbsNAw9gT46tLj9KpVRk87QpWzhxKfP2Rf8A/Tu1++ZB/wCqfrTfTgvAl6m1vCf8E4+wlhnG7I//AKrkfEVEoeEgZSv7bCV/Z9s/nbg+ckh/+VME75v+5lqdiNnr/wBvF6lj9TU3FNyfuy5dh7Pj4QweihqFzS7GRpsfhkSiA/uIgPERL/Sgcm3wa66YJf1MfuMrSZ+DrjxAx8qJN+RFlda+hl53fH6VPlYltoHluVXkPqajljoKNbmSinD8AvwoctjZU7OGhpDHkDIHwHyo1lmeTSbwj1xjGMCmxQt8gPdAcBRgYRZCh51TYWMl3eYNLY1LCKr99KsqPZUBkUDQ3OPIPHA2dM/KhURkppli27Z50SQLmit7Jyc0O1hq2KXJcLQ8zV4Yv1Uuj0tqTz+VRxK9VexDu3HMUQG6L8EC7dRUJhexOS7PRB5nNFLgtUR85BWlX7z+ijHzpcrA40pfSv3JQ3ES+7veZNL9RewTrsl2y/8AtFT+H1NUrMvoH0PyXLdL+JfjRbwfSZhp1/EvxFU5kVT9gW63mGO8jA8GoHJs0VRhF5abf4ATZDH+JH/qocJLs0+q8/SwmOdguBJFpzzRqfHDQj0YuWXGQDOAfelQn81LlP3ZrrWOFB/sXW21UjXdJU44YNRaqMVgTZoZ2SykyifbZbgdOg0+dC9SmPr+HKPYKb4HiD9aD10aVpmusDDZ9/EOPHqRmmxvgjFfprpdfwMG2qPukH5Uz14voyrRy/u4KX2gx6D51XrRGLSRX3BpJGPEn41N2eh6ril0iy2tQx1YDz40aSfkGyzZ0hgkkcWgGvzq844EKNl3LC49ojHCjUhL0zzyyPelulMUhNlageK9TR9CeH4IxTChzkNwaJS3yrgYyTQSltG1071kEa7LtunCjy/Wpy3nI51VwjnDYeLdQOZ9aJmf1HnhYB2mxQZHbclffGoTajDOfGrJhFiT445qZAlXnoxJPVZKUEgdtagWPYrK1ZRzgTt+Jvia5KkztpEu/b8TfE1W5+5EkZEzfib4mhyw8ImJW6n4mrbeCHt89TVItEkqmU5MvRR0qY4Kc5e5ckY6D4VaSB3y92XLEvQfAVbis9EdksdssEK/hX4CptXsV6k/d/uWCJfwj4Cr2r2K9ST8s8UHQfCqwgt8vc8UHQVMIJSl7kCo6VMBKTz2UvQjU3kqzQeRsS2OQ9T8arJTivYvjc9T8adFvAuSQTC56n406LYppDS1Y9a0RMklwMEY6a06JnklhmJWpjM0UskrfgauIq76kUXXGgfZoq6KpOA86rwaIDWzPs0UDJcvmIkVZR4iqIAIfbND5NMvpQVHVmaXZg1ZZTJUAZ6oUj//2Q=="/>
          <p:cNvSpPr>
            <a:spLocks noChangeAspect="1" noChangeArrowheads="1"/>
          </p:cNvSpPr>
          <p:nvPr/>
        </p:nvSpPr>
        <p:spPr bwMode="auto">
          <a:xfrm>
            <a:off x="328613" y="-30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6326" name="Picture 6" descr="http://www.las2orillas.co/wp-content/uploads/2013/11/Burger_King_by_LeandroW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743200"/>
            <a:ext cx="32004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8" name="Picture 8" descr="http://www.mcdonalds.com/content/us/en/meal_builder/_jcr_content/genericpagecontent/mealbuilder/productsimage.img.png/131628889909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73" y="652845"/>
            <a:ext cx="4565253" cy="216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47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153400" cy="1143000"/>
          </a:xfrm>
        </p:spPr>
        <p:txBody>
          <a:bodyPr>
            <a:noAutofit/>
          </a:bodyPr>
          <a:lstStyle/>
          <a:p>
            <a:pPr algn="ctr"/>
            <a:r>
              <a:rPr lang="en-US" sz="37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Feature-by-Feature Organization</a:t>
            </a:r>
            <a:endParaRPr lang="en-US" sz="37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153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3000" b="1" dirty="0" smtClean="0">
                <a:solidFill>
                  <a:schemeClr val="accent3"/>
                </a:solidFill>
                <a:latin typeface="+mn-lt"/>
              </a:rPr>
              <a:t>Select a feature common to both subjects and then </a:t>
            </a:r>
            <a:r>
              <a:rPr lang="en-US" sz="30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discuss each subject in light of that feature</a:t>
            </a:r>
            <a:r>
              <a:rPr lang="en-US" sz="3000" b="1" dirty="0" smtClean="0">
                <a:solidFill>
                  <a:schemeClr val="accent3"/>
                </a:solidFill>
                <a:latin typeface="+mn-lt"/>
              </a:rPr>
              <a:t>. Then go on to the next feature.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67190772"/>
              </p:ext>
            </p:extLst>
          </p:nvPr>
        </p:nvGraphicFramePr>
        <p:xfrm>
          <a:off x="838200" y="2493496"/>
          <a:ext cx="7467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078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634344" cy="1143000"/>
          </a:xfrm>
        </p:spPr>
        <p:txBody>
          <a:bodyPr>
            <a:normAutofit/>
          </a:bodyPr>
          <a:lstStyle/>
          <a:p>
            <a:r>
              <a:rPr lang="en-US" sz="3000" b="1" u="sng" dirty="0" smtClean="0"/>
              <a:t>Feature by Feature </a:t>
            </a:r>
            <a:r>
              <a:rPr lang="en-US" sz="3000" b="1" u="sng" dirty="0" smtClean="0"/>
              <a:t>Organization – P. 93</a:t>
            </a:r>
            <a:endParaRPr lang="en-US" sz="3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b="1" u="sng" dirty="0"/>
              <a:t>Select a feature common to both</a:t>
            </a:r>
            <a:r>
              <a:rPr lang="en-US" b="1" dirty="0"/>
              <a:t> </a:t>
            </a:r>
            <a:r>
              <a:rPr lang="en-US" b="1" dirty="0" smtClean="0"/>
              <a:t>subjects </a:t>
            </a:r>
            <a:r>
              <a:rPr lang="en-US" b="1" dirty="0"/>
              <a:t>and then </a:t>
            </a:r>
            <a:r>
              <a:rPr lang="en-US" b="1" u="sng" dirty="0"/>
              <a:t>discuss each </a:t>
            </a:r>
            <a:r>
              <a:rPr lang="en-US" b="1" u="sng" dirty="0" smtClean="0"/>
              <a:t>subject </a:t>
            </a:r>
            <a:r>
              <a:rPr lang="en-US" b="1" u="sng" dirty="0"/>
              <a:t>in light of that feature</a:t>
            </a:r>
            <a:r>
              <a:rPr lang="en-US" b="1" dirty="0"/>
              <a:t>. Then </a:t>
            </a:r>
            <a:r>
              <a:rPr lang="en-US" b="1" u="sng" dirty="0" smtClean="0"/>
              <a:t>go </a:t>
            </a:r>
            <a:r>
              <a:rPr lang="en-US" b="1" u="sng" dirty="0"/>
              <a:t>on to the next feature</a:t>
            </a:r>
            <a:r>
              <a:rPr lang="en-US" b="1" dirty="0" smtClean="0"/>
              <a:t>.</a:t>
            </a:r>
          </a:p>
          <a:p>
            <a:pPr marL="68580" indent="0">
              <a:buNone/>
            </a:pPr>
            <a:endParaRPr lang="en-US" b="1" dirty="0"/>
          </a:p>
          <a:p>
            <a:pPr marL="68580" indent="0">
              <a:buNone/>
            </a:pPr>
            <a:r>
              <a:rPr lang="en-US" b="1" dirty="0" smtClean="0"/>
              <a:t>Example:</a:t>
            </a:r>
          </a:p>
          <a:p>
            <a:pPr>
              <a:buClrTx/>
            </a:pPr>
            <a:r>
              <a:rPr lang="en-US" b="1" u="sng" dirty="0" smtClean="0">
                <a:solidFill>
                  <a:srgbClr val="FF6600"/>
                </a:solidFill>
              </a:rPr>
              <a:t>Feature A: </a:t>
            </a:r>
            <a:r>
              <a:rPr lang="en-US" b="1" u="sng" dirty="0" smtClean="0">
                <a:solidFill>
                  <a:srgbClr val="FF6600"/>
                </a:solidFill>
              </a:rPr>
              <a:t>Habitat</a:t>
            </a:r>
          </a:p>
          <a:p>
            <a:pPr lvl="1">
              <a:buClrTx/>
            </a:pPr>
            <a:r>
              <a:rPr lang="en-US" b="1" dirty="0" smtClean="0">
                <a:solidFill>
                  <a:srgbClr val="FF6600"/>
                </a:solidFill>
              </a:rPr>
              <a:t>Mammals</a:t>
            </a:r>
            <a:endParaRPr lang="en-US" b="1" dirty="0">
              <a:solidFill>
                <a:srgbClr val="FF6600"/>
              </a:solidFill>
            </a:endParaRPr>
          </a:p>
          <a:p>
            <a:pPr lvl="1">
              <a:buClrTx/>
            </a:pPr>
            <a:r>
              <a:rPr lang="en-US" b="1" dirty="0" smtClean="0">
                <a:solidFill>
                  <a:srgbClr val="FF6600"/>
                </a:solidFill>
              </a:rPr>
              <a:t>Reptiles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 smtClean="0"/>
          </a:p>
          <a:p>
            <a:pPr>
              <a:buClr>
                <a:schemeClr val="accent3"/>
              </a:buClr>
            </a:pPr>
            <a:r>
              <a:rPr lang="en-US" b="1" u="sng" dirty="0" smtClean="0">
                <a:solidFill>
                  <a:schemeClr val="accent3"/>
                </a:solidFill>
              </a:rPr>
              <a:t>Feature B: </a:t>
            </a:r>
            <a:r>
              <a:rPr lang="en-US" b="1" u="sng" dirty="0" smtClean="0">
                <a:solidFill>
                  <a:schemeClr val="accent3"/>
                </a:solidFill>
              </a:rPr>
              <a:t>Reproduction</a:t>
            </a:r>
          </a:p>
          <a:p>
            <a:pPr lvl="1">
              <a:buClr>
                <a:schemeClr val="accent3"/>
              </a:buClr>
            </a:pPr>
            <a:r>
              <a:rPr lang="en-US" b="1" dirty="0" smtClean="0">
                <a:solidFill>
                  <a:schemeClr val="accent3"/>
                </a:solidFill>
              </a:rPr>
              <a:t>Mammals</a:t>
            </a:r>
            <a:endParaRPr lang="en-US" b="1" dirty="0">
              <a:solidFill>
                <a:schemeClr val="accent3"/>
              </a:solidFill>
            </a:endParaRPr>
          </a:p>
          <a:p>
            <a:pPr lvl="1">
              <a:buClr>
                <a:schemeClr val="accent3"/>
              </a:buClr>
            </a:pPr>
            <a:r>
              <a:rPr lang="en-US" b="1" dirty="0" smtClean="0">
                <a:solidFill>
                  <a:schemeClr val="accent3"/>
                </a:solidFill>
              </a:rPr>
              <a:t>Reptiles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 smtClean="0"/>
          </a:p>
          <a:p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</a:rPr>
              <a:t>Feature C: Physiology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Mammals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Reptiles</a:t>
            </a:r>
          </a:p>
          <a:p>
            <a:endParaRPr lang="en-US" b="1" dirty="0"/>
          </a:p>
        </p:txBody>
      </p:sp>
      <p:pic>
        <p:nvPicPr>
          <p:cNvPr id="3079" name="Picture 7" descr="http://4.bp.blogspot.com/_vCwPj9JdGz0/S9C_RujruhI/AAAAAAAAADA/Hfj0YdjphDY/s1600/25861_109312019082212_100000102430106_239246_2392933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496" y="2107009"/>
            <a:ext cx="2031999" cy="1524000"/>
          </a:xfrm>
          <a:prstGeom prst="rect">
            <a:avLst/>
          </a:prstGeom>
          <a:noFill/>
          <a:ln w="5715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cdn9.lessonzone.co.nz/Resources/111555/111555Z01_Clipart_Female_turtle_laying_eggs_in_hole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669" y="3276600"/>
            <a:ext cx="2368811" cy="1498274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://etc.usf.edu/clipart/8200/8282/lion_bones_8282_lg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059" y="4953000"/>
            <a:ext cx="2365941" cy="1439435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24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4724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200" b="1" dirty="0" smtClean="0">
                <a:solidFill>
                  <a:schemeClr val="tx2"/>
                </a:solidFill>
                <a:latin typeface="+mn-lt"/>
              </a:rPr>
              <a:t>Feature-by-Feature Organization Example:</a:t>
            </a:r>
            <a:br>
              <a:rPr lang="en-US" sz="2200" b="1" dirty="0" smtClean="0">
                <a:solidFill>
                  <a:schemeClr val="tx2"/>
                </a:solidFill>
                <a:latin typeface="+mn-lt"/>
              </a:rPr>
            </a:br>
            <a:endParaRPr lang="en-US" sz="2200" b="1" dirty="0" smtClean="0">
              <a:solidFill>
                <a:schemeClr val="tx2"/>
              </a:solidFill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200" b="1" u="sng" dirty="0" smtClean="0">
                <a:solidFill>
                  <a:srgbClr val="FF0000"/>
                </a:solidFill>
                <a:latin typeface="+mn-lt"/>
              </a:rPr>
              <a:t>Feature 1: Flavor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b="1" dirty="0">
                <a:solidFill>
                  <a:srgbClr val="FF0000"/>
                </a:solidFill>
              </a:rPr>
              <a:t>Subject A: </a:t>
            </a:r>
            <a:r>
              <a:rPr lang="en-US" sz="2200" b="1" dirty="0" smtClean="0">
                <a:solidFill>
                  <a:srgbClr val="FF0000"/>
                </a:solidFill>
              </a:rPr>
              <a:t>McDonalds</a:t>
            </a:r>
            <a:endParaRPr lang="en-US" sz="2200" b="1" dirty="0">
              <a:solidFill>
                <a:srgbClr val="FF0000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b="1" dirty="0">
                <a:solidFill>
                  <a:srgbClr val="FF0000"/>
                </a:solidFill>
              </a:rPr>
              <a:t>Subject B: Burger </a:t>
            </a:r>
            <a:r>
              <a:rPr lang="en-US" sz="2200" b="1" dirty="0" smtClean="0">
                <a:solidFill>
                  <a:srgbClr val="FF0000"/>
                </a:solidFill>
              </a:rPr>
              <a:t>King</a:t>
            </a:r>
            <a:br>
              <a:rPr lang="en-US" sz="2200" b="1" dirty="0" smtClean="0">
                <a:solidFill>
                  <a:srgbClr val="FF0000"/>
                </a:solidFill>
              </a:rPr>
            </a:br>
            <a:endParaRPr lang="en-US" sz="2200" b="1" u="sng" dirty="0" smtClean="0">
              <a:solidFill>
                <a:srgbClr val="FF0000"/>
              </a:solidFill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200" b="1" u="sng" dirty="0" smtClean="0">
                <a:solidFill>
                  <a:srgbClr val="FF6600"/>
                </a:solidFill>
                <a:latin typeface="+mn-lt"/>
              </a:rPr>
              <a:t>Feature 2: Service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b="1" dirty="0">
                <a:solidFill>
                  <a:srgbClr val="FF6600"/>
                </a:solidFill>
              </a:rPr>
              <a:t>Subject A: McDonalds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b="1" dirty="0">
                <a:solidFill>
                  <a:srgbClr val="FF6600"/>
                </a:solidFill>
              </a:rPr>
              <a:t>Subject B: Burger </a:t>
            </a:r>
            <a:r>
              <a:rPr lang="en-US" sz="2200" b="1" dirty="0" smtClean="0">
                <a:solidFill>
                  <a:srgbClr val="FF6600"/>
                </a:solidFill>
              </a:rPr>
              <a:t>King</a:t>
            </a:r>
            <a:r>
              <a:rPr lang="en-US" sz="2200" b="1" dirty="0" smtClean="0">
                <a:solidFill>
                  <a:srgbClr val="FF0000"/>
                </a:solidFill>
              </a:rPr>
              <a:t/>
            </a:r>
            <a:br>
              <a:rPr lang="en-US" sz="2200" b="1" dirty="0" smtClean="0">
                <a:solidFill>
                  <a:srgbClr val="FF0000"/>
                </a:solidFill>
              </a:rPr>
            </a:br>
            <a:endParaRPr lang="en-US" sz="2200" b="1" u="sng" dirty="0" smtClean="0">
              <a:solidFill>
                <a:srgbClr val="FF0000"/>
              </a:solidFill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200" b="1" u="sng" dirty="0" smtClean="0">
                <a:solidFill>
                  <a:srgbClr val="7030A0"/>
                </a:solidFill>
                <a:latin typeface="+mn-lt"/>
              </a:rPr>
              <a:t>Feature 3: Environment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b="1" dirty="0">
                <a:solidFill>
                  <a:srgbClr val="7030A0"/>
                </a:solidFill>
              </a:rPr>
              <a:t>Subject A: McDonalds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b="1" dirty="0">
                <a:solidFill>
                  <a:srgbClr val="7030A0"/>
                </a:solidFill>
              </a:rPr>
              <a:t>Subject B: Burger </a:t>
            </a:r>
            <a:r>
              <a:rPr lang="en-US" sz="2200" b="1" dirty="0" smtClean="0">
                <a:solidFill>
                  <a:srgbClr val="7030A0"/>
                </a:solidFill>
              </a:rPr>
              <a:t>King</a:t>
            </a:r>
            <a:endParaRPr lang="en-US" sz="2200" b="1" u="sng" dirty="0" smtClean="0">
              <a:solidFill>
                <a:srgbClr val="7030A0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77801448"/>
              </p:ext>
            </p:extLst>
          </p:nvPr>
        </p:nvGraphicFramePr>
        <p:xfrm>
          <a:off x="838200" y="4267200"/>
          <a:ext cx="7467600" cy="2898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0418" name="Picture 2" descr="http://cdn.ricochet.com/wp-content/uploads/2014/08/burger-king-youtube-pre-roll-ad-600x36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62000"/>
            <a:ext cx="3505200" cy="215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http://www.chicagobusiness.com/Assets/legacy/images/random2/ronald-mcdonald-9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971800"/>
            <a:ext cx="3505200" cy="215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78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/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wn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508977"/>
          </a:xfrm>
        </p:spPr>
        <p:txBody>
          <a:bodyPr/>
          <a:lstStyle/>
          <a:p>
            <a:pPr marL="525780" indent="-457200">
              <a:buFont typeface="+mj-lt"/>
              <a:buAutoNum type="arabicPeriod"/>
            </a:pPr>
            <a:r>
              <a:rPr lang="en-US" b="1" dirty="0"/>
              <a:t>S</a:t>
            </a:r>
            <a:r>
              <a:rPr lang="en-US" b="1" dirty="0" smtClean="0"/>
              <a:t>elect </a:t>
            </a:r>
            <a:r>
              <a:rPr lang="en-US" b="1" dirty="0"/>
              <a:t>two </a:t>
            </a:r>
            <a:r>
              <a:rPr lang="en-US" b="1" dirty="0" smtClean="0"/>
              <a:t>topics that are important to you </a:t>
            </a:r>
            <a:r>
              <a:rPr lang="en-US" b="1" dirty="0"/>
              <a:t>to </a:t>
            </a:r>
            <a:r>
              <a:rPr lang="en-US" b="1" dirty="0" smtClean="0"/>
              <a:t>compare</a:t>
            </a:r>
            <a:br>
              <a:rPr lang="en-US" b="1" dirty="0" smtClean="0"/>
            </a:br>
            <a:endParaRPr lang="en-US" b="1" dirty="0" smtClean="0"/>
          </a:p>
          <a:p>
            <a:pPr marL="525780" indent="-457200">
              <a:buFont typeface="+mj-lt"/>
              <a:buAutoNum type="arabicPeriod"/>
            </a:pPr>
            <a:r>
              <a:rPr lang="en-US" b="1" dirty="0" smtClean="0"/>
              <a:t> </a:t>
            </a:r>
            <a:r>
              <a:rPr lang="en-US" b="1" dirty="0" smtClean="0"/>
              <a:t>Organize </a:t>
            </a:r>
            <a:r>
              <a:rPr lang="en-US" b="1" dirty="0"/>
              <a:t>how </a:t>
            </a:r>
            <a:r>
              <a:rPr lang="en-US" b="1" dirty="0" smtClean="0"/>
              <a:t>you could compare them using </a:t>
            </a:r>
            <a:r>
              <a:rPr lang="en-US" b="1" dirty="0"/>
              <a:t>subject by subject </a:t>
            </a:r>
            <a:r>
              <a:rPr lang="en-US" b="1" dirty="0" smtClean="0"/>
              <a:t>organization and </a:t>
            </a:r>
            <a:r>
              <a:rPr lang="en-US" b="1" dirty="0"/>
              <a:t>feature by </a:t>
            </a:r>
            <a:r>
              <a:rPr lang="en-US" b="1" dirty="0" smtClean="0"/>
              <a:t>feature organization.</a:t>
            </a:r>
            <a:endParaRPr lang="en-US" b="1" dirty="0"/>
          </a:p>
        </p:txBody>
      </p:sp>
      <p:pic>
        <p:nvPicPr>
          <p:cNvPr id="4098" name="Picture 2" descr="http://arlingtonrobinson.weebly.com/uploads/3/9/3/2/3932951/1352559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14800"/>
            <a:ext cx="2819400" cy="217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94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66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3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INDEPENDENT READING</a:t>
            </a:r>
            <a:endParaRPr lang="en-US" sz="53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3490" name="Picture 2" descr="http://images.clipartof.com/thumbnails/213867-Royalty-Free-RF-Clipart-Illustration-Of-A-Cute-Owl-Reading-On-A-Stack-Of-Books-By-An-App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0"/>
          <a:stretch/>
        </p:blipFill>
        <p:spPr bwMode="auto">
          <a:xfrm>
            <a:off x="990600" y="2667000"/>
            <a:ext cx="2314433" cy="300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http://thumbs.dreamstime.com/z/reading-kids-252444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2"/>
          <a:stretch/>
        </p:blipFill>
        <p:spPr bwMode="auto">
          <a:xfrm>
            <a:off x="3886200" y="2857500"/>
            <a:ext cx="433415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19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0" y="2438400"/>
            <a:ext cx="3352800" cy="2079625"/>
          </a:xfrm>
          <a:ln>
            <a:solidFill>
              <a:schemeClr val="bg1"/>
            </a:solidFill>
          </a:ln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Compare </a:t>
            </a:r>
            <a:r>
              <a:rPr 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&amp;</a:t>
            </a: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 Contrast</a:t>
            </a: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/>
            </a:r>
            <a:b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</a:b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Introduction</a:t>
            </a:r>
          </a:p>
        </p:txBody>
      </p:sp>
      <p:pic>
        <p:nvPicPr>
          <p:cNvPr id="2150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2865438"/>
            <a:ext cx="3581400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1275">
            <a:off x="1793182" y="128247"/>
            <a:ext cx="3406775" cy="312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546959"/>
            <a:ext cx="3824288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/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Compare/ Contrast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599" cy="3508977"/>
          </a:xfrm>
        </p:spPr>
        <p:txBody>
          <a:bodyPr/>
          <a:lstStyle/>
          <a:p>
            <a:r>
              <a:rPr lang="en-US" b="1" dirty="0" smtClean="0"/>
              <a:t>A </a:t>
            </a:r>
            <a:r>
              <a:rPr lang="en-US" b="1" u="sng" dirty="0" smtClean="0"/>
              <a:t>form of expository </a:t>
            </a:r>
            <a:r>
              <a:rPr lang="en-US" b="1" u="sng" dirty="0" smtClean="0"/>
              <a:t>writing</a:t>
            </a:r>
            <a:br>
              <a:rPr lang="en-US" b="1" u="sng" dirty="0" smtClean="0"/>
            </a:br>
            <a:endParaRPr lang="en-US" b="1" dirty="0" smtClean="0"/>
          </a:p>
          <a:p>
            <a:r>
              <a:rPr lang="en-US" b="1" dirty="0" smtClean="0"/>
              <a:t>Includes </a:t>
            </a:r>
            <a:r>
              <a:rPr lang="en-US" b="1" u="sng" dirty="0" smtClean="0"/>
              <a:t>similarities and differences</a:t>
            </a:r>
            <a:r>
              <a:rPr lang="en-US" b="1" dirty="0" smtClean="0"/>
              <a:t> between </a:t>
            </a:r>
            <a:r>
              <a:rPr lang="en-US" b="1" dirty="0" smtClean="0"/>
              <a:t>subjects</a:t>
            </a:r>
          </a:p>
          <a:p>
            <a:endParaRPr lang="en-US" b="1" dirty="0" smtClean="0"/>
          </a:p>
          <a:p>
            <a:r>
              <a:rPr lang="en-US" b="1" dirty="0" smtClean="0"/>
              <a:t>Uses </a:t>
            </a:r>
            <a:r>
              <a:rPr lang="en-US" b="1" u="sng" dirty="0" smtClean="0"/>
              <a:t>facts or outside support</a:t>
            </a:r>
            <a:endParaRPr lang="en-US" b="1" dirty="0" smtClean="0"/>
          </a:p>
          <a:p>
            <a:endParaRPr lang="en-US" b="1" dirty="0"/>
          </a:p>
        </p:txBody>
      </p:sp>
      <p:pic>
        <p:nvPicPr>
          <p:cNvPr id="1028" name="Picture 4" descr="http://www.hbook.com/wp-content/uploads/2014/01/apples-and-oran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207951"/>
            <a:ext cx="3200400" cy="2178996"/>
          </a:xfrm>
          <a:prstGeom prst="rect">
            <a:avLst/>
          </a:prstGeom>
          <a:noFill/>
          <a:ln w="76200">
            <a:solidFill>
              <a:srgbClr val="F664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nimalgals.files.wordpress.com/2014/06/9461f-index.jpeg?w=7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799" y="4169636"/>
            <a:ext cx="3480801" cy="2217309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12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Compare &amp; Contrast Tip:</a:t>
            </a:r>
            <a:b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</a:b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READ SLOWLY!</a:t>
            </a:r>
            <a:endParaRPr lang="en-US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305800" cy="175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000" b="1" dirty="0" smtClean="0">
                <a:solidFill>
                  <a:schemeClr val="accent3"/>
                </a:solidFill>
                <a:ea typeface="ＭＳ Ｐゴシック" pitchFamily="34" charset="-128"/>
              </a:rPr>
              <a:t>Reading slowly helps you notice </a:t>
            </a:r>
            <a:r>
              <a:rPr lang="en-US" sz="3000" b="1" u="sng" dirty="0" smtClean="0">
                <a:ea typeface="ＭＳ Ｐゴシック" pitchFamily="34" charset="-128"/>
              </a:rPr>
              <a:t>details</a:t>
            </a:r>
            <a:r>
              <a:rPr lang="en-US" sz="3000" b="1" dirty="0" smtClean="0">
                <a:solidFill>
                  <a:schemeClr val="accent3"/>
                </a:solidFill>
                <a:ea typeface="ＭＳ Ｐゴシック" pitchFamily="34" charset="-128"/>
              </a:rPr>
              <a:t>, </a:t>
            </a:r>
            <a:r>
              <a:rPr lang="en-US" sz="3000" b="1" u="sng" dirty="0" smtClean="0">
                <a:ea typeface="ＭＳ Ｐゴシック" pitchFamily="34" charset="-128"/>
              </a:rPr>
              <a:t>key words</a:t>
            </a:r>
            <a:r>
              <a:rPr lang="en-US" sz="3000" b="1" dirty="0" smtClean="0">
                <a:solidFill>
                  <a:schemeClr val="accent3"/>
                </a:solidFill>
                <a:ea typeface="ＭＳ Ｐゴシック" pitchFamily="34" charset="-128"/>
              </a:rPr>
              <a:t>, or </a:t>
            </a:r>
            <a:r>
              <a:rPr lang="en-US" sz="3000" b="1" u="sng" dirty="0" smtClean="0">
                <a:ea typeface="ＭＳ Ｐゴシック" pitchFamily="34" charset="-128"/>
              </a:rPr>
              <a:t>other clues </a:t>
            </a:r>
            <a:r>
              <a:rPr lang="en-US" sz="3000" b="1" dirty="0" smtClean="0">
                <a:solidFill>
                  <a:schemeClr val="accent3"/>
                </a:solidFill>
                <a:ea typeface="ＭＳ Ｐゴシック" pitchFamily="34" charset="-128"/>
              </a:rPr>
              <a:t>the author uses in comparing and contrasting!</a:t>
            </a:r>
          </a:p>
        </p:txBody>
      </p:sp>
      <p:pic>
        <p:nvPicPr>
          <p:cNvPr id="23557" name="Picture 5" descr="http://www.newportlibraryri.org/npl/wp-content/uploads/2011/05/Summer-Reading-Clip-Art-2011-0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14800"/>
            <a:ext cx="8077200" cy="235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2362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000" b="1" dirty="0" smtClean="0">
                <a:ea typeface="ＭＳ Ｐゴシック" pitchFamily="34" charset="-128"/>
              </a:rPr>
              <a:t>Some words that signal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contrasts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 </a:t>
            </a:r>
            <a:r>
              <a:rPr lang="en-US" sz="3000" b="1" dirty="0" smtClean="0">
                <a:ea typeface="ＭＳ Ｐゴシック" pitchFamily="34" charset="-128"/>
              </a:rPr>
              <a:t>are:</a:t>
            </a:r>
          </a:p>
          <a:p>
            <a:pPr algn="ctr" eaLnBrk="1" hangingPunct="1">
              <a:lnSpc>
                <a:spcPct val="90000"/>
              </a:lnSpc>
              <a:buFont typeface="Calisto MT" pitchFamily="18" charset="0"/>
              <a:buNone/>
            </a:pPr>
            <a:r>
              <a:rPr lang="en-US" sz="3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different, but, on the other hand, however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	</a:t>
            </a:r>
          </a:p>
          <a:p>
            <a:pPr eaLnBrk="1" hangingPunct="1">
              <a:lnSpc>
                <a:spcPct val="90000"/>
              </a:lnSpc>
              <a:buFont typeface="Calisto MT" pitchFamily="18" charset="0"/>
              <a:buNone/>
            </a:pP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	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4507" y="1905000"/>
            <a:ext cx="8305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000" b="1" dirty="0" smtClean="0">
                <a:ea typeface="ＭＳ Ｐゴシック" pitchFamily="34" charset="-128"/>
              </a:rPr>
              <a:t>Some words that signal </a:t>
            </a:r>
            <a:r>
              <a:rPr lang="en-US" sz="3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comparisons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 </a:t>
            </a:r>
            <a:r>
              <a:rPr lang="en-US" sz="3000" b="1" dirty="0" smtClean="0">
                <a:ea typeface="ＭＳ Ｐゴシック" pitchFamily="34" charset="-128"/>
              </a:rPr>
              <a:t>are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:</a:t>
            </a:r>
          </a:p>
          <a:p>
            <a:pPr algn="ctr">
              <a:lnSpc>
                <a:spcPct val="90000"/>
              </a:lnSpc>
              <a:buFont typeface="Calisto MT" pitchFamily="18" charset="0"/>
              <a:buNone/>
            </a:pPr>
            <a:r>
              <a:rPr lang="en-US" sz="30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Both, Each, Like, Same, Also, Too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	</a:t>
            </a:r>
            <a:endParaRPr lang="en-US" sz="3000" dirty="0" smtClean="0"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Compare &amp; Contrast Hint Words</a:t>
            </a:r>
            <a:endParaRPr lang="en-US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pic>
        <p:nvPicPr>
          <p:cNvPr id="58370" name="Picture 2" descr="http://www.illustrationsof.com/royalty-free-reading-clipart-illustration-10508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1" b="17249"/>
          <a:stretch/>
        </p:blipFill>
        <p:spPr bwMode="auto">
          <a:xfrm>
            <a:off x="1600200" y="4648200"/>
            <a:ext cx="2340158" cy="174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http://www.clipart-box.com/zoom/readding-cat1303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590199"/>
            <a:ext cx="1859593" cy="185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61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3500"/>
            <a:ext cx="8686800" cy="1282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Why </a:t>
            </a:r>
            <a:r>
              <a:rPr lang="en-US" sz="4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Compare &amp; Contrast?</a:t>
            </a:r>
            <a:endParaRPr lang="en-US" sz="40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Calisto MT" pitchFamily="18" charset="0"/>
              <a:buNone/>
            </a:pPr>
            <a:r>
              <a:rPr lang="en-US" sz="3000" dirty="0" smtClean="0">
                <a:ea typeface="ＭＳ Ｐゴシック" pitchFamily="34" charset="-128"/>
              </a:rPr>
              <a:t>There are </a:t>
            </a:r>
            <a:r>
              <a:rPr lang="en-US" sz="30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two main </a:t>
            </a:r>
            <a:r>
              <a:rPr lang="en-US" sz="3000" dirty="0" smtClean="0">
                <a:ea typeface="ＭＳ Ｐゴシック" pitchFamily="34" charset="-128"/>
              </a:rPr>
              <a:t>reasons that people use comparison and contrast</a:t>
            </a:r>
            <a:r>
              <a:rPr lang="en-US" sz="3000" dirty="0" smtClean="0">
                <a:ea typeface="ＭＳ Ｐゴシック" pitchFamily="34" charset="-128"/>
              </a:rPr>
              <a:t>:</a:t>
            </a:r>
            <a:br>
              <a:rPr lang="en-US" sz="3000" dirty="0" smtClean="0">
                <a:ea typeface="ＭＳ Ｐゴシック" pitchFamily="34" charset="-128"/>
              </a:rPr>
            </a:br>
            <a:endParaRPr lang="en-US" sz="3000" dirty="0" smtClean="0">
              <a:ea typeface="ＭＳ Ｐゴシック" pitchFamily="34" charset="-128"/>
            </a:endParaRPr>
          </a:p>
          <a:p>
            <a:pPr marL="582930" indent="-514350" eaLnBrk="1" hangingPunct="1">
              <a:lnSpc>
                <a:spcPct val="80000"/>
              </a:lnSpc>
              <a:buFont typeface="Calisto MT" pitchFamily="18" charset="0"/>
              <a:buAutoNum type="arabicPeriod"/>
            </a:pPr>
            <a:r>
              <a:rPr lang="en-US" sz="55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To Explain</a:t>
            </a:r>
            <a:r>
              <a:rPr lang="en-US" sz="55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/>
            </a:r>
            <a:br>
              <a:rPr lang="en-US" sz="55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</a:br>
            <a:endParaRPr lang="en-US" sz="55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  <a:p>
            <a:pPr marL="582930" indent="-514350" eaLnBrk="1" hangingPunct="1">
              <a:lnSpc>
                <a:spcPct val="80000"/>
              </a:lnSpc>
              <a:buFont typeface="Calisto MT" pitchFamily="18" charset="0"/>
              <a:buAutoNum type="arabicPeriod"/>
            </a:pPr>
            <a:r>
              <a:rPr lang="en-US" sz="55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To Evaluate </a:t>
            </a:r>
            <a:endParaRPr lang="en-US" sz="5500" b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pic>
        <p:nvPicPr>
          <p:cNvPr id="26629" name="Picture 5" descr="http://www.atozkidsstuff.com/images/readingladybu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3309077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3500"/>
            <a:ext cx="8686800" cy="1282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1. To Explain</a:t>
            </a:r>
            <a:endParaRPr lang="en-US" sz="40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5105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To Explain-</a:t>
            </a:r>
            <a:endParaRPr lang="en-US" sz="3000" u="sng" dirty="0"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3000" b="1" dirty="0" smtClean="0">
                <a:ea typeface="ＭＳ Ｐゴシック" pitchFamily="34" charset="-128"/>
              </a:rPr>
              <a:t>You </a:t>
            </a:r>
            <a:r>
              <a:rPr lang="en-US" sz="3000" b="1" dirty="0" smtClean="0">
                <a:ea typeface="ＭＳ Ｐゴシック" pitchFamily="34" charset="-128"/>
              </a:rPr>
              <a:t>might compare and contrast kinds of food, for instance, to help someone understand which food need to be refrigerated and which can be stored in a cabinet or in a bowl on the counter</a:t>
            </a:r>
            <a:r>
              <a:rPr lang="en-US" sz="2800" b="1" dirty="0" smtClean="0">
                <a:ea typeface="ＭＳ Ｐゴシック" pitchFamily="34" charset="-128"/>
              </a:rPr>
              <a:t>.</a:t>
            </a:r>
          </a:p>
        </p:txBody>
      </p:sp>
      <p:pic>
        <p:nvPicPr>
          <p:cNvPr id="57346" name="Picture 2" descr="https://encrypted-tbn2.gstatic.com/images?q=tbn:ANd9GcQnajkODE4muh7F7VE8I7JYPjMSYK_dIE_lUT4QNwF4e1_vKo5NW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648200"/>
            <a:ext cx="19050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4" descr="https://encrypted-tbn2.gstatic.com/images?q=tbn:ANd9GcTuhFi7uvUcM5Oz1rh844veNhZQEEBHwEGk5Cf3gP8Rii9xeWaMG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4268337"/>
            <a:ext cx="24574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6" descr="http://www.clipartbest.com/cliparts/di6/7RA/di67RA6i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14800"/>
            <a:ext cx="3134533" cy="221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81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To Evaluate-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b="1" dirty="0" smtClean="0">
                <a:ea typeface="ＭＳ Ｐゴシック" pitchFamily="34" charset="-128"/>
              </a:rPr>
              <a:t>You </a:t>
            </a:r>
            <a:r>
              <a:rPr lang="en-US" sz="2800" b="1" dirty="0" smtClean="0">
                <a:ea typeface="ＭＳ Ｐゴシック" pitchFamily="34" charset="-128"/>
              </a:rPr>
              <a:t>might compare and contrast kinds of food to show why one kind of food or brand of food is better than another. For example, apples are a better snack than butter.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3500"/>
            <a:ext cx="8686800" cy="1282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34" charset="-128"/>
              </a:rPr>
              <a:t>2. To Evaluate</a:t>
            </a:r>
            <a:endParaRPr lang="en-US" sz="40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34" charset="-128"/>
            </a:endParaRPr>
          </a:p>
        </p:txBody>
      </p:sp>
      <p:pic>
        <p:nvPicPr>
          <p:cNvPr id="27653" name="Picture 5" descr="https://www.foodandhealth.com/images/clipart/fruits_hori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63163"/>
            <a:ext cx="3962400" cy="203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http://sr.photos2.fotosearch.com/bthumb/CSP/CSP990/k115145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363162"/>
            <a:ext cx="3276600" cy="203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ustom 2">
      <a:dk1>
        <a:srgbClr val="FFFF99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5395</TotalTime>
  <Words>368</Words>
  <Application>Microsoft Office PowerPoint</Application>
  <PresentationFormat>On-screen Show (4:3)</PresentationFormat>
  <Paragraphs>94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ＭＳ Ｐゴシック</vt:lpstr>
      <vt:lpstr>Perpetua Titling MT</vt:lpstr>
      <vt:lpstr>Calisto MT</vt:lpstr>
      <vt:lpstr>Goudy Old Style</vt:lpstr>
      <vt:lpstr>Rockwell</vt:lpstr>
      <vt:lpstr>Impact</vt:lpstr>
      <vt:lpstr>Austin</vt:lpstr>
      <vt:lpstr>Do Now!</vt:lpstr>
      <vt:lpstr>INDEPENDENT READING</vt:lpstr>
      <vt:lpstr>Compare &amp; Contrast Introduction</vt:lpstr>
      <vt:lpstr>Compare/ Contrast</vt:lpstr>
      <vt:lpstr>Compare &amp; Contrast Tip: READ SLOWLY!</vt:lpstr>
      <vt:lpstr>Compare &amp; Contrast Hint Words</vt:lpstr>
      <vt:lpstr>Why Compare &amp; Contrast?</vt:lpstr>
      <vt:lpstr>1. To Explain</vt:lpstr>
      <vt:lpstr>2. To Evaluate</vt:lpstr>
      <vt:lpstr>Organizing a Compare/Contrast Essay</vt:lpstr>
      <vt:lpstr>Subject-by-Subject Organization</vt:lpstr>
      <vt:lpstr>Subject by Subject Organization – P. 93</vt:lpstr>
      <vt:lpstr>PowerPoint Presentation</vt:lpstr>
      <vt:lpstr>Feature-by-Feature Organization</vt:lpstr>
      <vt:lpstr>Feature by Feature Organization – P. 93</vt:lpstr>
      <vt:lpstr>PowerPoint Presentation</vt:lpstr>
      <vt:lpstr>On Your Own…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 Compare and Contrast in First Grade</dc:title>
  <dc:creator>Marge Humphrey</dc:creator>
  <cp:lastModifiedBy>Shettle, Meghan</cp:lastModifiedBy>
  <cp:revision>34</cp:revision>
  <dcterms:created xsi:type="dcterms:W3CDTF">2010-11-12T03:13:30Z</dcterms:created>
  <dcterms:modified xsi:type="dcterms:W3CDTF">2014-11-03T01:36:09Z</dcterms:modified>
</cp:coreProperties>
</file>